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43" r:id="rId1"/>
  </p:sldMasterIdLst>
  <p:notesMasterIdLst>
    <p:notesMasterId r:id="rId15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933FF"/>
    <a:srgbClr val="CC66FF"/>
    <a:srgbClr val="FFFFCC"/>
    <a:srgbClr val="009899"/>
    <a:srgbClr val="EE0000"/>
    <a:srgbClr val="F60000"/>
    <a:srgbClr val="D60000"/>
    <a:srgbClr val="D2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8738" autoAdjust="0"/>
  </p:normalViewPr>
  <p:slideViewPr>
    <p:cSldViewPr>
      <p:cViewPr>
        <p:scale>
          <a:sx n="120" d="100"/>
          <a:sy n="120" d="100"/>
        </p:scale>
        <p:origin x="-114" y="-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8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A85983-43ED-1A42-5C91-42C32C024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02B5B37-5E36-F65D-7A2A-C9DC2687C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1A78E61-AAA3-BC3B-116C-BDFF1328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C71C-5CB1-DA4A-B839-CEE64802334C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C81248B-9534-24AE-2110-833378F8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6C4F45-5DC8-538E-5F69-943D0390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63-C0F8-4B4C-9514-DA7D92D480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748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ADADF0-398D-2236-E349-2DEC2589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F71E4D4-C939-3E09-0CA8-0883F56C7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598648-42F7-7EE3-29C0-40681B53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C71C-5CB1-DA4A-B839-CEE64802334C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0AC945-2537-E88E-15B9-E1EA5823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4D02E8D-FEF4-885B-8260-E2AC0AA3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63-C0F8-4B4C-9514-DA7D92D480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55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3B54F74-EAE3-875A-1133-8B5093C1C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90D7091-21AC-5C0C-ADE2-ADF62E3D0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64F4A10-7C96-F849-FBFD-1A2FBC49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C71C-5CB1-DA4A-B839-CEE64802334C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0ADA041-D87A-CEE8-25E5-B6FC691B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5F28C-0753-0059-DB8A-CF873079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63-C0F8-4B4C-9514-DA7D92D480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187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BD2939-6776-5F6E-AA9D-60CB8EEE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285485A-B04F-3835-F1E8-B4456B65F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788B4-EF10-6EEB-DA08-B13A8DAA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C71C-5CB1-DA4A-B839-CEE64802334C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0EF9C16-80C6-E00D-755E-AC6560A6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C82EC73-6467-00FF-A650-B5D1F1B2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63-C0F8-4B4C-9514-DA7D92D480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688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A626D4-3CD4-1FE8-1154-3DDE9FA9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31074F-7DD2-3032-7426-7FBE02108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619A218-A9FD-BC1D-18DF-D0FB328F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C71C-5CB1-DA4A-B839-CEE64802334C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FCF5CAF-776D-A50B-11F2-1082ACCC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144977-7D24-46B5-614E-BE0BC0DB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63-C0F8-4B4C-9514-DA7D92D480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232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2591251-848B-B808-4962-C95BF7D1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77B0554-E05A-FD44-5F9B-41F70F8E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36C6419-E476-D9E5-B537-807CF4163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5C8054E-18AF-8118-1125-51691869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C71C-5CB1-DA4A-B839-CEE64802334C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B669714-23A9-C84F-8B80-0BBFAD21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D6D4178-B26A-50CC-7C9D-57C136CD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63-C0F8-4B4C-9514-DA7D92D480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183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E76144-51B6-C90A-A7CC-ABA3B29F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8C656C0-FFF5-F4F6-3B0D-049D09D86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0DC6A8B-3EA6-FF87-CF35-FAA541053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D9D1909-65A6-01A5-555C-A8F0860F1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2DC0ACE-1BAD-E825-7404-3E92CE1F2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E0F8D8F-B04E-AA30-078A-67163992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C71C-5CB1-DA4A-B839-CEE64802334C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8698B60-9EB7-B526-47D1-E8DA2884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5609091-A0F5-A661-0C24-8C6A0C7F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63-C0F8-4B4C-9514-DA7D92D480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780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B1C546-9C05-5092-2504-B22B5B1D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3387EDA-AEC0-D6BA-832E-D3713316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C71C-5CB1-DA4A-B839-CEE64802334C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6D14EB3-8C91-BA56-4D3D-39B37250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ACD3A9F-8884-0624-91EB-EC5CEF88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63-C0F8-4B4C-9514-DA7D92D480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071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2E9F7C5-26D2-3B55-E958-FFF51B1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C71C-5CB1-DA4A-B839-CEE64802334C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2D4FF2E-5BFF-0A45-21A2-015D5EDC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E617651-222F-376A-664C-86585090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63-C0F8-4B4C-9514-DA7D92D480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676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19844AA-C5B4-1529-CA96-558DA029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B4F7AE8-0127-E6EC-C689-3F10F7BAB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3EDE83A-E899-F37F-F329-25479326B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28B3A7D-850C-DD56-DB6F-566E2E20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C71C-5CB1-DA4A-B839-CEE64802334C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E8F58C-CA8E-9C19-669F-B1C85EDB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613D60C-0980-209F-13CB-D79BED82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63-C0F8-4B4C-9514-DA7D92D480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552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D966E7E-10AE-621B-D752-D43D2C1C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521E86D-0A87-D01A-A3B3-E4B2DCD24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80AD381-030D-949C-B2FC-3637E5E54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2ABBBBD-B1D6-B884-0857-50FCCEEB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C71C-5CB1-DA4A-B839-CEE64802334C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263FC1B-EB0B-8B50-51C7-C45073A5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C7CC055-EAC2-10CC-4DD9-36A1934F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0063-C0F8-4B4C-9514-DA7D92D480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37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6C5907-14CD-F3F8-F733-732B2ABE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6080899-AE56-18CA-8896-5B0B2EFFA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0EC53C-77B5-DEA8-7B24-3763FBC37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C71C-5CB1-DA4A-B839-CEE64802334C}" type="datetimeFigureOut">
              <a:rPr kumimoji="1" lang="zh-CN" altLang="en-US" smtClean="0"/>
              <a:t>2022/7/31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510B74D-F64F-CDC3-B24D-C2A2EAC57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1B0FD0-CACF-A382-7F34-5AAE0BCA5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0063-C0F8-4B4C-9514-DA7D92D480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166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网站&#10;&#10;描述已自动生成">
            <a:extLst>
              <a:ext uri="{FF2B5EF4-FFF2-40B4-BE49-F238E27FC236}">
                <a16:creationId xmlns:a16="http://schemas.microsoft.com/office/drawing/2014/main" xmlns="" id="{7F697D71-31BF-1920-CA22-4FF1A2036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8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, 桌子, 人, 笔记本&#10;&#10;描述已自动生成">
            <a:extLst>
              <a:ext uri="{FF2B5EF4-FFF2-40B4-BE49-F238E27FC236}">
                <a16:creationId xmlns:a16="http://schemas.microsoft.com/office/drawing/2014/main" xmlns="" id="{976B1398-DAD5-FC9C-55BC-4339DBE3F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低可信度描述已自动生成">
            <a:extLst>
              <a:ext uri="{FF2B5EF4-FFF2-40B4-BE49-F238E27FC236}">
                <a16:creationId xmlns:a16="http://schemas.microsoft.com/office/drawing/2014/main" xmlns="" id="{AAD8AC5C-FF9F-CF5F-0B92-A768BCA57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0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R 代码&#10;&#10;中度可信度描述已自动生成">
            <a:extLst>
              <a:ext uri="{FF2B5EF4-FFF2-40B4-BE49-F238E27FC236}">
                <a16:creationId xmlns:a16="http://schemas.microsoft.com/office/drawing/2014/main" xmlns="" id="{83CB0ABF-38D7-8C7E-E05E-2C2EA8114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0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男人的照片上写着字&#10;&#10;描述已自动生成">
            <a:extLst>
              <a:ext uri="{FF2B5EF4-FFF2-40B4-BE49-F238E27FC236}">
                <a16:creationId xmlns:a16="http://schemas.microsoft.com/office/drawing/2014/main" xmlns="" id="{8B0B8EE2-FF24-ED1F-280B-DBFB9EDCD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27046A6E-C557-348A-90EB-78C67D05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6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B94BEF19-AE81-71B7-AB09-43A13CFC3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3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xmlns="" id="{D08C319D-6299-2AD1-8A55-BDBA8913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7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xmlns="" id="{CC9A45A9-4CD0-0C51-3606-9DD67CBC1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日历&#10;&#10;描述已自动生成">
            <a:extLst>
              <a:ext uri="{FF2B5EF4-FFF2-40B4-BE49-F238E27FC236}">
                <a16:creationId xmlns:a16="http://schemas.microsoft.com/office/drawing/2014/main" xmlns="" id="{30F5D4B4-7F83-9817-6403-489489DE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1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男子的脸部特写与配字&#10;&#10;中度可信度描述已自动生成">
            <a:extLst>
              <a:ext uri="{FF2B5EF4-FFF2-40B4-BE49-F238E27FC236}">
                <a16:creationId xmlns:a16="http://schemas.microsoft.com/office/drawing/2014/main" xmlns="" id="{2A32046D-68C2-D8FA-71FF-09BA2D70A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低可信度描述已自动生成">
            <a:extLst>
              <a:ext uri="{FF2B5EF4-FFF2-40B4-BE49-F238E27FC236}">
                <a16:creationId xmlns:a16="http://schemas.microsoft.com/office/drawing/2014/main" xmlns="" id="{C7A2856F-8C94-0872-ABBE-4111976CE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7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网站&#10;&#10;描述已自动生成">
            <a:extLst>
              <a:ext uri="{FF2B5EF4-FFF2-40B4-BE49-F238E27FC236}">
                <a16:creationId xmlns:a16="http://schemas.microsoft.com/office/drawing/2014/main" xmlns="" id="{67F1E047-30D7-2671-E6A0-D513C8CDE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3"/>
            <a:ext cx="9124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宽屏演示文稿.potx</Template>
  <TotalTime>0</TotalTime>
  <Words>0</Words>
  <Application>Microsoft Office PowerPoint</Application>
  <PresentationFormat>On-screen Show 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2022-07-31T19:03:50Z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