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1"/>
  </p:notesMasterIdLst>
  <p:sldIdLst>
    <p:sldId id="1189" r:id="rId3"/>
    <p:sldId id="1234" r:id="rId4"/>
    <p:sldId id="1282" r:id="rId5"/>
    <p:sldId id="1202" r:id="rId6"/>
    <p:sldId id="1285" r:id="rId7"/>
    <p:sldId id="1193" r:id="rId8"/>
    <p:sldId id="1237" r:id="rId9"/>
    <p:sldId id="1261" r:id="rId10"/>
    <p:sldId id="1238" r:id="rId11"/>
    <p:sldId id="1221" r:id="rId12"/>
    <p:sldId id="1239" r:id="rId13"/>
    <p:sldId id="1271" r:id="rId14"/>
    <p:sldId id="1287" r:id="rId15"/>
    <p:sldId id="1288" r:id="rId16"/>
    <p:sldId id="1278" r:id="rId17"/>
    <p:sldId id="1279" r:id="rId18"/>
    <p:sldId id="1280" r:id="rId19"/>
    <p:sldId id="1281" r:id="rId20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己所不欲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勿施於人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路加福音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6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31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36-38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81150"/>
            <a:ext cx="7772400" cy="1726565"/>
          </a:xfrm>
        </p:spPr>
        <p:txBody>
          <a:bodyPr/>
          <a:lstStyle/>
          <a:p>
            <a:r>
              <a:rPr 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饒恕：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原文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“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釋放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”</a:t>
            </a:r>
            <a:endParaRPr lang="en-US" altLang="zh-C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762000" y="3486150"/>
            <a:ext cx="7848600" cy="570230"/>
          </a:xfrm>
        </p:spPr>
        <p:txBody>
          <a:bodyPr/>
          <a:lstStyle/>
          <a:p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Forgive : </a:t>
            </a:r>
            <a:r>
              <a:rPr lang="en-US" altLang="zh-CN" sz="36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Release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en-US" altLang="zh-CN" sz="36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let go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en-US" altLang="zh-CN" sz="36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set free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809750"/>
            <a:ext cx="7772400" cy="138747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免我們的債，</a:t>
            </a:r>
            <a:b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如同我們免了別人的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債 </a:t>
            </a: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altLang="zh-CN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4294967295"/>
          </p:nvPr>
        </p:nvSpPr>
        <p:spPr>
          <a:xfrm>
            <a:off x="2743200" y="3333750"/>
            <a:ext cx="6400800" cy="131445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altLang="zh-CN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1"/>
          <a:srcRect r="-2718" b="20370"/>
          <a:stretch>
            <a:fillRect/>
          </a:stretch>
        </p:blipFill>
        <p:spPr>
          <a:xfrm>
            <a:off x="3282950" y="168910"/>
            <a:ext cx="3262630" cy="489648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" name="Straight Connector 2"/>
          <p:cNvCxnSpPr/>
          <p:nvPr/>
        </p:nvCxnSpPr>
        <p:spPr>
          <a:xfrm>
            <a:off x="6096000" y="203835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Straight Connector 3"/>
          <p:cNvCxnSpPr/>
          <p:nvPr/>
        </p:nvCxnSpPr>
        <p:spPr>
          <a:xfrm>
            <a:off x="3390900" y="2251710"/>
            <a:ext cx="2781300" cy="15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Straight Connector 6"/>
          <p:cNvCxnSpPr/>
          <p:nvPr/>
        </p:nvCxnSpPr>
        <p:spPr>
          <a:xfrm>
            <a:off x="3375660" y="2404110"/>
            <a:ext cx="2872740" cy="15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5" y="57445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172656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論斷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膚淺無知</a:t>
            </a:r>
            <a:b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定罪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自以為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義</a:t>
            </a: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723900" y="1504950"/>
            <a:ext cx="7886700" cy="1726565"/>
          </a:xfrm>
        </p:spPr>
        <p:txBody>
          <a:bodyPr/>
          <a:lstStyle/>
          <a:p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你們要給人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就必有給你們的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25341" y="551975"/>
            <a:ext cx="764921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我相信一山崗名叫各各他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  </a:t>
            </a:r>
            <a:endParaRPr lang="en-US" altLang="zh-CN" sz="18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5764" y="1835468"/>
            <a:ext cx="8507730" cy="2775585"/>
          </a:xfrm>
        </p:spPr>
        <p:txBody>
          <a:bodyPr/>
          <a:lstStyle/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當我們走過變幻莫測的塵世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有些事情常令人疑惑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但是世上最重要的一些事情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我們卻完全不能掌握</a:t>
            </a:r>
            <a:endParaRPr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ea typeface="Microsoft JhengHei" panose="020B0604030504040204" pitchFamily="34" charset="-120"/>
              <a:cs typeface="Calibri" panose="020F0502020204030204" charset="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565515" y="32004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</a:t>
            </a:r>
            <a:r>
              <a:rPr lang="en-US" altLang="zh-CN" dirty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748665" y="285750"/>
            <a:ext cx="7649210" cy="80581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</a:t>
            </a:r>
            <a:endParaRPr lang="en-US" altLang="zh-CN" sz="180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81000" y="1845469"/>
            <a:ext cx="8507730" cy="3037046"/>
          </a:xfrm>
        </p:spPr>
        <p:txBody>
          <a:bodyPr/>
          <a:lstStyle/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我相信一山崗名叫各各他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我相信這永恆代價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當歲月漸漸消</a:t>
            </a:r>
            <a:r>
              <a:rPr lang="zh-CN" altLang="zh-TW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逝</a:t>
            </a: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世界成過去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我仍然依靠古</a:t>
            </a:r>
            <a:r>
              <a:rPr lang="zh-CN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舊</a:t>
            </a: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十架</a:t>
            </a:r>
            <a:endParaRPr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410575" y="42545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2/</a:t>
            </a:r>
            <a:r>
              <a:rPr lang="en-US" altLang="zh-CN" dirty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285750"/>
            <a:ext cx="7772400" cy="147955"/>
          </a:xfrm>
        </p:spPr>
        <p:txBody>
          <a:bodyPr>
            <a:normAutofit fontScale="90000"/>
          </a:bodyPr>
          <a:lstStyle/>
          <a:p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	</a:t>
            </a:r>
            <a:endParaRPr lang="en-US" altLang="zh-CN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81000" y="1654969"/>
            <a:ext cx="8507730" cy="3227546"/>
          </a:xfrm>
        </p:spPr>
        <p:txBody>
          <a:bodyPr/>
          <a:lstStyle/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我相信那被釘十架的主耶穌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有能力使新生命來臨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因祂使我全改變 賜下新生命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十字架使我生命更新</a:t>
            </a:r>
            <a:endParaRPr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ea typeface="Microsoft JhengHei" panose="020B0604030504040204" pitchFamily="34" charset="-120"/>
              <a:cs typeface="Calibri" panose="020F0502020204030204" charset="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289290" y="275590"/>
            <a:ext cx="673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3/</a:t>
            </a:r>
            <a:r>
              <a:rPr lang="en-US" altLang="zh-CN" dirty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748665" y="285750"/>
            <a:ext cx="7649210" cy="80581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</a:t>
            </a:r>
            <a:endParaRPr lang="en-US" altLang="zh-CN" sz="180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81000" y="1845469"/>
            <a:ext cx="8507730" cy="3037046"/>
          </a:xfrm>
        </p:spPr>
        <p:txBody>
          <a:bodyPr/>
          <a:lstStyle/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我相信一山崗名叫各各他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我相信這永恆代價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當歲月漸漸消</a:t>
            </a:r>
            <a:r>
              <a:rPr lang="zh-CN" altLang="zh-TW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逝</a:t>
            </a: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世界成過去</a:t>
            </a:r>
            <a:endParaRPr lang="zh-TW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 fontAlgn="b">
              <a:buNone/>
            </a:pP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我仍然依靠古</a:t>
            </a:r>
            <a:r>
              <a:rPr lang="zh-CN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舊</a:t>
            </a:r>
            <a:r>
              <a:rPr lang="zh-TW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十架</a:t>
            </a:r>
            <a:endParaRPr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410575" y="42545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</a:t>
            </a:r>
            <a:r>
              <a:rPr lang="en-US" altLang="zh-CN" dirty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46100"/>
          </a:xfrm>
        </p:spPr>
        <p:txBody>
          <a:bodyPr/>
          <a:lstStyle/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路加福音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6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31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 36-38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7760"/>
            <a:ext cx="8679180" cy="3577590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31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你們願意人怎樣待你們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、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你們也要怎樣待人。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36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你們要慈悲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，像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你們的父慈悲一樣。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37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你們不要論斷人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，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就不被論斷。你們不要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人的罪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、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就不被定罪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；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你們要饒恕人</a:t>
            </a:r>
            <a:r>
              <a:rPr lang="zh-CN"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、</a:t>
            </a: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就必蒙饒恕。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38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你們要給人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就必有給你們的，並且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用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十足的升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斗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，連搖帶按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，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上尖下流的倒在你們懷裡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；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因為你們用什麼量器量給人</a:t>
            </a:r>
            <a:r>
              <a:rPr lang="zh-CN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也必用什麼量器量給你們</a:t>
            </a:r>
            <a:r>
              <a:rPr lang="zh-CN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。</a:t>
            </a:r>
            <a:endParaRPr lang="zh-CN" altLang="en-US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504950"/>
            <a:ext cx="7772400" cy="1623060"/>
          </a:xfrm>
        </p:spPr>
        <p:txBody>
          <a:bodyPr/>
          <a:lstStyle/>
          <a:p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永遠要站在對方的立場</a:t>
            </a:r>
            <a:b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思考你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對他所做的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事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86150"/>
            <a:ext cx="6400800" cy="1170940"/>
          </a:xfrm>
        </p:spPr>
        <p:txBody>
          <a:bodyPr/>
          <a:lstStyle/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1726565"/>
          </a:xfrm>
        </p:spPr>
        <p:txBody>
          <a:bodyPr/>
          <a:lstStyle/>
          <a:p>
            <a:r>
              <a:rPr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給</a:t>
            </a:r>
            <a:r>
              <a:rPr i="0" u="none" strike="noStrike" dirty="0">
                <a:solidFill>
                  <a:srgbClr val="1D2228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捨</a:t>
            </a:r>
            <a:r>
              <a:rPr i="0" u="none" strike="noStrike" dirty="0">
                <a:solidFill>
                  <a:srgbClr val="1D2228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是一個內心的過程</a:t>
            </a:r>
            <a:endParaRPr i="0" u="none" strike="noStrike" dirty="0">
              <a:solidFill>
                <a:srgbClr val="1D2228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486150"/>
            <a:ext cx="6400800" cy="505460"/>
          </a:xfrm>
        </p:spPr>
        <p:txBody>
          <a:bodyPr/>
          <a:lstStyle/>
          <a:p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1726565"/>
          </a:xfrm>
        </p:spPr>
        <p:txBody>
          <a:bodyPr/>
          <a:lstStyle/>
          <a:p>
            <a:r>
              <a:rPr lang="zh-CN" altLang="zh-TW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定</a:t>
            </a:r>
            <a:r>
              <a:rPr lang="zh-TW" altLang="en-US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</a:t>
            </a:r>
            <a:r>
              <a:rPr lang="zh-CN" altLang="zh-TW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罪</a:t>
            </a:r>
            <a:r>
              <a:rPr lang="en-US" altLang="zh-CN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是一種傷害</a:t>
            </a:r>
            <a:endParaRPr lang="zh-TW" altLang="en-US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486150"/>
            <a:ext cx="6400800" cy="505460"/>
          </a:xfrm>
        </p:spPr>
        <p:txBody>
          <a:bodyPr/>
          <a:lstStyle/>
          <a:p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7907" y="1504927"/>
            <a:ext cx="7772400" cy="1726565"/>
          </a:xfrm>
        </p:spPr>
        <p:txBody>
          <a:bodyPr/>
          <a:lstStyle/>
          <a:p>
            <a:r>
              <a:rPr 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人的嘴巴</a:t>
            </a:r>
            <a:r>
              <a:rPr lang="en-US" alt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最難控制的</a:t>
            </a:r>
            <a:r>
              <a:rPr 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魔鬼</a:t>
            </a:r>
            <a:endParaRPr lang="zh-CN" sz="40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4400550"/>
            <a:ext cx="6400800" cy="461645"/>
          </a:xfrm>
        </p:spPr>
        <p:txBody>
          <a:bodyPr/>
          <a:lstStyle/>
          <a:p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2643870" y="0"/>
            <a:ext cx="3856261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172656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論斷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膚淺無知</a:t>
            </a:r>
            <a:b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定罪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自以為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義</a:t>
            </a: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575</Words>
  <Application>WPS Presentation</Application>
  <PresentationFormat>On-screen Show (16:9)</PresentationFormat>
  <Paragraphs>73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Default Design</vt:lpstr>
      <vt:lpstr>己所不欲 勿施於人    </vt:lpstr>
      <vt:lpstr>路加福音 6：31， 36-38</vt:lpstr>
      <vt:lpstr>PowerPoint 演示文稿</vt:lpstr>
      <vt:lpstr>永遠要站在對方的立場 思考你對他所做的事</vt:lpstr>
      <vt:lpstr>定人罪 是一種傷害</vt:lpstr>
      <vt:lpstr>定人罪 是一種傷害</vt:lpstr>
      <vt:lpstr>人的嘴巴-最難控制的魔鬼</vt:lpstr>
      <vt:lpstr>PowerPoint 演示文稿</vt:lpstr>
      <vt:lpstr>論斷 - 膚淺無知 定罪 - 自以為義</vt:lpstr>
      <vt:lpstr>回頭看是下坡 往前看是上坡</vt:lpstr>
      <vt:lpstr>免我們的債， 如同我們免了別人的債 </vt:lpstr>
      <vt:lpstr>PowerPoint 演示文稿</vt:lpstr>
      <vt:lpstr>論斷 - 膚淺無知 定罪 - 自以為義</vt:lpstr>
      <vt:lpstr>論斷 - 膚淺無知 定罪 - 自以為義</vt:lpstr>
      <vt:lpstr>我相信一山崗名叫各各他        </vt:lpstr>
      <vt:lpstr>     </vt:lpstr>
      <vt:lpstr>		</vt:lpstr>
      <vt:lpstr>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45</cp:revision>
  <dcterms:created xsi:type="dcterms:W3CDTF">2022-05-19T02:38:00Z</dcterms:created>
  <dcterms:modified xsi:type="dcterms:W3CDTF">2022-08-06T23:23:16Z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5A9C6A54CF634AC1BC618A3BD12B01BC</vt:lpwstr>
  </property>
  <property fmtid="{D5CDD505-2E9C-101B-9397-08002B2CF9AE}" pid="5" name="KSOProductBuildVer">
    <vt:lpwstr>1033-11.2.0.11191</vt:lpwstr>
  </property>
</Properties>
</file>