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1" r:id="rId1"/>
  </p:sldMasterIdLst>
  <p:notesMasterIdLst>
    <p:notesMasterId r:id="rId15"/>
  </p:notesMasterIdLst>
  <p:handoutMasterIdLst>
    <p:handoutMasterId r:id="rId16"/>
  </p:handoutMasterIdLst>
  <p:sldIdLst>
    <p:sldId id="587" r:id="rId2"/>
    <p:sldId id="575" r:id="rId3"/>
    <p:sldId id="699" r:id="rId4"/>
    <p:sldId id="725" r:id="rId5"/>
    <p:sldId id="729" r:id="rId6"/>
    <p:sldId id="730" r:id="rId7"/>
    <p:sldId id="732" r:id="rId8"/>
    <p:sldId id="712" r:id="rId9"/>
    <p:sldId id="724" r:id="rId10"/>
    <p:sldId id="733" r:id="rId11"/>
    <p:sldId id="727" r:id="rId12"/>
    <p:sldId id="728" r:id="rId13"/>
    <p:sldId id="731" r:id="rId14"/>
  </p:sldIdLst>
  <p:sldSz cx="9144000" cy="5143500" type="screen16x9"/>
  <p:notesSz cx="6954838" cy="9309100"/>
  <p:embeddedFontLst>
    <p:embeddedFont>
      <p:font typeface="DFKai-SB" panose="03000509000000000000" pitchFamily="65" charset="-120"/>
      <p:regular r:id="rId17"/>
    </p:embeddedFont>
    <p:embeddedFont>
      <p:font typeface="Garamond" panose="02020404030301010803" pitchFamily="18" charset="0"/>
      <p:regular r:id="rId18"/>
      <p:bold r:id="rId19"/>
      <p:italic r:id="rId20"/>
    </p:embeddedFont>
    <p:embeddedFont>
      <p:font typeface="HanWangLiSuMedium" panose="02000500000000000000" pitchFamily="2" charset="-120"/>
      <p:regular r:id="rId21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Garamond" panose="02020404030301010803" pitchFamily="18" charset="0"/>
        <a:ea typeface="PMingLiU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Garamond" panose="02020404030301010803" pitchFamily="18" charset="0"/>
        <a:ea typeface="PMingLiU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Garamond" panose="02020404030301010803" pitchFamily="18" charset="0"/>
        <a:ea typeface="PMingLiU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Garamond" panose="02020404030301010803" pitchFamily="18" charset="0"/>
        <a:ea typeface="PMingLiU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Garamond" panose="02020404030301010803" pitchFamily="18" charset="0"/>
        <a:ea typeface="PMingLiU" panose="02020500000000000000" pitchFamily="18" charset="-120"/>
        <a:cs typeface="+mn-cs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Garamond" panose="02020404030301010803" pitchFamily="18" charset="0"/>
        <a:ea typeface="PMingLiU" panose="02020500000000000000" pitchFamily="18" charset="-120"/>
        <a:cs typeface="+mn-cs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Garamond" panose="02020404030301010803" pitchFamily="18" charset="0"/>
        <a:ea typeface="PMingLiU" panose="02020500000000000000" pitchFamily="18" charset="-120"/>
        <a:cs typeface="+mn-cs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Garamond" panose="02020404030301010803" pitchFamily="18" charset="0"/>
        <a:ea typeface="PMingLiU" panose="02020500000000000000" pitchFamily="18" charset="-120"/>
        <a:cs typeface="+mn-cs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Garamond" panose="02020404030301010803" pitchFamily="18" charset="0"/>
        <a:ea typeface="PMingLiU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ihen Wei" initials="YW" lastIdx="2" clrIdx="0">
    <p:extLst>
      <p:ext uri="{19B8F6BF-5375-455C-9EA6-DF929625EA0E}">
        <p15:presenceInfo xmlns:p15="http://schemas.microsoft.com/office/powerpoint/2012/main" userId="bc0e9c5012bc00d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FFFF00"/>
    <a:srgbClr val="0000CC"/>
    <a:srgbClr val="0066FF"/>
    <a:srgbClr val="969696"/>
    <a:srgbClr val="FFFFFF"/>
    <a:srgbClr val="FFFF99"/>
    <a:srgbClr val="000066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1" autoAdjust="0"/>
    <p:restoredTop sz="83400" autoAdjust="0"/>
  </p:normalViewPr>
  <p:slideViewPr>
    <p:cSldViewPr>
      <p:cViewPr varScale="1">
        <p:scale>
          <a:sx n="73" d="100"/>
          <a:sy n="73" d="100"/>
        </p:scale>
        <p:origin x="1092" y="3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29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4-03T23:02:00.825" idx="2">
    <p:pos x="5760" y="-203"/>
    <p:text/>
    <p:extLst>
      <p:ext uri="{C676402C-5697-4E1C-873F-D02D1690AC5C}">
        <p15:threadingInfo xmlns:p15="http://schemas.microsoft.com/office/powerpoint/2012/main" timeZoneBias="4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4A6C23-15AD-4109-9F49-98A2F0F3FE8D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0B8DAEE-07E6-4247-BFD0-340B6E27A714}">
      <dgm:prSet custT="1"/>
      <dgm:spPr/>
      <dgm:t>
        <a:bodyPr/>
        <a:lstStyle/>
        <a:p>
          <a:r>
            <a:rPr lang="zh-CN" altLang="en-US" sz="2800" dirty="0">
              <a:solidFill>
                <a:schemeClr val="tx1"/>
              </a:solidFill>
              <a:latin typeface="DFKai-SB" panose="03000509000000000000" pitchFamily="65" charset="-120"/>
              <a:ea typeface="DFKai-SB" panose="03000509000000000000" pitchFamily="65" charset="-120"/>
            </a:rPr>
            <a:t>大自然彰顯 神的榮耀</a:t>
          </a:r>
          <a:endParaRPr lang="en-US" sz="2800" dirty="0">
            <a:solidFill>
              <a:schemeClr val="tx1"/>
            </a:solidFill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E9FA0B38-C193-4354-8FC8-4F80C1DC49B8}" type="sibTrans" cxnId="{7331A46F-9D72-4D84-BA5D-23E6FE544D5C}">
      <dgm:prSet/>
      <dgm:spPr/>
      <dgm:t>
        <a:bodyPr/>
        <a:lstStyle/>
        <a:p>
          <a:endParaRPr lang="en-US"/>
        </a:p>
      </dgm:t>
    </dgm:pt>
    <dgm:pt modelId="{CBEE27AB-8CBF-4D1A-AE53-AEC6418AD198}" type="parTrans" cxnId="{7331A46F-9D72-4D84-BA5D-23E6FE544D5C}">
      <dgm:prSet/>
      <dgm:spPr/>
      <dgm:t>
        <a:bodyPr/>
        <a:lstStyle/>
        <a:p>
          <a:endParaRPr lang="en-US"/>
        </a:p>
      </dgm:t>
    </dgm:pt>
    <dgm:pt modelId="{8FE5E5B8-0BFC-419A-86CB-F8A08FD8878E}">
      <dgm:prSet custT="1"/>
      <dgm:spPr/>
      <dgm:t>
        <a:bodyPr/>
        <a:lstStyle/>
        <a:p>
          <a:r>
            <a:rPr lang="zh-CN" altLang="en-US" sz="2800" dirty="0">
              <a:solidFill>
                <a:schemeClr val="tx1"/>
              </a:solidFill>
              <a:latin typeface="DFKai-SB" panose="03000509000000000000" pitchFamily="65" charset="-120"/>
              <a:ea typeface="DFKai-SB" panose="03000509000000000000" pitchFamily="65" charset="-120"/>
            </a:rPr>
            <a:t>舊約中 神的榮耀 </a:t>
          </a:r>
          <a:endParaRPr lang="en-US" sz="2800" dirty="0">
            <a:solidFill>
              <a:schemeClr val="tx1"/>
            </a:solidFill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4BD8AE41-E746-44DA-8F29-0D493FF8E8B2}" type="sibTrans" cxnId="{E3746D0A-B23D-4A95-A1F2-CB727D611CAC}">
      <dgm:prSet/>
      <dgm:spPr/>
      <dgm:t>
        <a:bodyPr/>
        <a:lstStyle/>
        <a:p>
          <a:endParaRPr lang="en-US"/>
        </a:p>
      </dgm:t>
    </dgm:pt>
    <dgm:pt modelId="{94B7DB81-EC0E-4D37-ACBD-326B41A4120C}" type="parTrans" cxnId="{E3746D0A-B23D-4A95-A1F2-CB727D611CAC}">
      <dgm:prSet/>
      <dgm:spPr/>
      <dgm:t>
        <a:bodyPr/>
        <a:lstStyle/>
        <a:p>
          <a:endParaRPr lang="en-US"/>
        </a:p>
      </dgm:t>
    </dgm:pt>
    <dgm:pt modelId="{95600C5F-29DE-420F-8283-1BF840530B5A}">
      <dgm:prSet custT="1"/>
      <dgm:spPr/>
      <dgm:t>
        <a:bodyPr/>
        <a:lstStyle/>
        <a:p>
          <a:r>
            <a:rPr lang="zh-CN" altLang="en-US" sz="2800" dirty="0">
              <a:solidFill>
                <a:schemeClr val="tx1"/>
              </a:solidFill>
              <a:latin typeface="DFKai-SB" panose="03000509000000000000" pitchFamily="65" charset="-120"/>
              <a:ea typeface="DFKai-SB" panose="03000509000000000000" pitchFamily="65" charset="-120"/>
            </a:rPr>
            <a:t>新約中 神的榮耀 </a:t>
          </a:r>
          <a:endParaRPr lang="en-US" sz="2800" dirty="0">
            <a:solidFill>
              <a:schemeClr val="tx1"/>
            </a:solidFill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EBBA1CEE-A89D-4F6D-BDAC-06A016FB7B57}" type="sibTrans" cxnId="{D73D58A5-C3E9-44E2-934E-F7A121F1CA9C}">
      <dgm:prSet/>
      <dgm:spPr/>
      <dgm:t>
        <a:bodyPr/>
        <a:lstStyle/>
        <a:p>
          <a:endParaRPr lang="en-US"/>
        </a:p>
      </dgm:t>
    </dgm:pt>
    <dgm:pt modelId="{BFB70FE2-6E39-46BC-9B5D-E0282F9149A6}" type="parTrans" cxnId="{D73D58A5-C3E9-44E2-934E-F7A121F1CA9C}">
      <dgm:prSet/>
      <dgm:spPr/>
      <dgm:t>
        <a:bodyPr/>
        <a:lstStyle/>
        <a:p>
          <a:endParaRPr lang="en-US"/>
        </a:p>
      </dgm:t>
    </dgm:pt>
    <dgm:pt modelId="{2EB88A08-7461-4F54-8CB4-812A3AC3786A}" type="pres">
      <dgm:prSet presAssocID="{4C4A6C23-15AD-4109-9F49-98A2F0F3FE8D}" presName="linear" presStyleCnt="0">
        <dgm:presLayoutVars>
          <dgm:dir/>
          <dgm:animLvl val="lvl"/>
          <dgm:resizeHandles val="exact"/>
        </dgm:presLayoutVars>
      </dgm:prSet>
      <dgm:spPr/>
    </dgm:pt>
    <dgm:pt modelId="{1BA69491-6109-4538-9875-EE85240C89C2}" type="pres">
      <dgm:prSet presAssocID="{20B8DAEE-07E6-4247-BFD0-340B6E27A714}" presName="parentLin" presStyleCnt="0"/>
      <dgm:spPr/>
    </dgm:pt>
    <dgm:pt modelId="{F379DB72-88E8-455A-B939-1FC333BC8427}" type="pres">
      <dgm:prSet presAssocID="{20B8DAEE-07E6-4247-BFD0-340B6E27A714}" presName="parentLeftMargin" presStyleLbl="node1" presStyleIdx="0" presStyleCnt="3"/>
      <dgm:spPr/>
    </dgm:pt>
    <dgm:pt modelId="{F063A41F-38A3-4B84-9EDC-8C6A08F7F568}" type="pres">
      <dgm:prSet presAssocID="{20B8DAEE-07E6-4247-BFD0-340B6E27A714}" presName="parentText" presStyleLbl="node1" presStyleIdx="0" presStyleCnt="3" custScaleX="105291" custLinFactNeighborX="-7407" custLinFactNeighborY="18673">
        <dgm:presLayoutVars>
          <dgm:chMax val="0"/>
          <dgm:bulletEnabled val="1"/>
        </dgm:presLayoutVars>
      </dgm:prSet>
      <dgm:spPr/>
    </dgm:pt>
    <dgm:pt modelId="{926C63D5-F0E1-49BC-A25C-924BA89D204D}" type="pres">
      <dgm:prSet presAssocID="{20B8DAEE-07E6-4247-BFD0-340B6E27A714}" presName="negativeSpace" presStyleCnt="0"/>
      <dgm:spPr/>
    </dgm:pt>
    <dgm:pt modelId="{C04E30C3-97FF-4F62-A6C3-5F79FA33CFD0}" type="pres">
      <dgm:prSet presAssocID="{20B8DAEE-07E6-4247-BFD0-340B6E27A714}" presName="childText" presStyleLbl="conFgAcc1" presStyleIdx="0" presStyleCnt="3">
        <dgm:presLayoutVars>
          <dgm:bulletEnabled val="1"/>
        </dgm:presLayoutVars>
      </dgm:prSet>
      <dgm:spPr/>
    </dgm:pt>
    <dgm:pt modelId="{51F25959-C445-40F0-9E3F-69275ABBC70C}" type="pres">
      <dgm:prSet presAssocID="{E9FA0B38-C193-4354-8FC8-4F80C1DC49B8}" presName="spaceBetweenRectangles" presStyleCnt="0"/>
      <dgm:spPr/>
    </dgm:pt>
    <dgm:pt modelId="{A03ECD11-45B2-4AE0-8990-881FC6C270A4}" type="pres">
      <dgm:prSet presAssocID="{8FE5E5B8-0BFC-419A-86CB-F8A08FD8878E}" presName="parentLin" presStyleCnt="0"/>
      <dgm:spPr/>
    </dgm:pt>
    <dgm:pt modelId="{350A8BCE-CBD0-4712-B13C-48D47CB6B72C}" type="pres">
      <dgm:prSet presAssocID="{8FE5E5B8-0BFC-419A-86CB-F8A08FD8878E}" presName="parentLeftMargin" presStyleLbl="node1" presStyleIdx="0" presStyleCnt="3"/>
      <dgm:spPr/>
    </dgm:pt>
    <dgm:pt modelId="{7BA01A16-C910-45B2-AF9B-A6611FBF8A51}" type="pres">
      <dgm:prSet presAssocID="{8FE5E5B8-0BFC-419A-86CB-F8A08FD8878E}" presName="parentText" presStyleLbl="node1" presStyleIdx="1" presStyleCnt="3" custScaleX="106349" custLinFactNeighborX="-7407" custLinFactNeighborY="19881">
        <dgm:presLayoutVars>
          <dgm:chMax val="0"/>
          <dgm:bulletEnabled val="1"/>
        </dgm:presLayoutVars>
      </dgm:prSet>
      <dgm:spPr/>
    </dgm:pt>
    <dgm:pt modelId="{A814803C-B499-44B2-82E9-17E447959376}" type="pres">
      <dgm:prSet presAssocID="{8FE5E5B8-0BFC-419A-86CB-F8A08FD8878E}" presName="negativeSpace" presStyleCnt="0"/>
      <dgm:spPr/>
    </dgm:pt>
    <dgm:pt modelId="{6AF4F60A-4AEE-4EAA-82AF-F9EE81849D67}" type="pres">
      <dgm:prSet presAssocID="{8FE5E5B8-0BFC-419A-86CB-F8A08FD8878E}" presName="childText" presStyleLbl="conFgAcc1" presStyleIdx="1" presStyleCnt="3">
        <dgm:presLayoutVars>
          <dgm:bulletEnabled val="1"/>
        </dgm:presLayoutVars>
      </dgm:prSet>
      <dgm:spPr/>
    </dgm:pt>
    <dgm:pt modelId="{8856F263-7CE2-436E-BF20-DB46D3DE0D23}" type="pres">
      <dgm:prSet presAssocID="{4BD8AE41-E746-44DA-8F29-0D493FF8E8B2}" presName="spaceBetweenRectangles" presStyleCnt="0"/>
      <dgm:spPr/>
    </dgm:pt>
    <dgm:pt modelId="{9A0BA81C-A9B1-41AD-9B31-37D45AC026CD}" type="pres">
      <dgm:prSet presAssocID="{95600C5F-29DE-420F-8283-1BF840530B5A}" presName="parentLin" presStyleCnt="0"/>
      <dgm:spPr/>
    </dgm:pt>
    <dgm:pt modelId="{329F17B1-DFD4-4436-A577-E47CB6EB5FE8}" type="pres">
      <dgm:prSet presAssocID="{95600C5F-29DE-420F-8283-1BF840530B5A}" presName="parentLeftMargin" presStyleLbl="node1" presStyleIdx="1" presStyleCnt="3"/>
      <dgm:spPr/>
    </dgm:pt>
    <dgm:pt modelId="{FF9F3F14-738C-4E84-99F8-55056EE10537}" type="pres">
      <dgm:prSet presAssocID="{95600C5F-29DE-420F-8283-1BF840530B5A}" presName="parentText" presStyleLbl="node1" presStyleIdx="2" presStyleCnt="3" custScaleX="105291" custLinFactNeighborX="-7407" custLinFactNeighborY="19188">
        <dgm:presLayoutVars>
          <dgm:chMax val="0"/>
          <dgm:bulletEnabled val="1"/>
        </dgm:presLayoutVars>
      </dgm:prSet>
      <dgm:spPr/>
    </dgm:pt>
    <dgm:pt modelId="{DE3311EF-C2EA-4BCD-B26C-7EEF6DB76E57}" type="pres">
      <dgm:prSet presAssocID="{95600C5F-29DE-420F-8283-1BF840530B5A}" presName="negativeSpace" presStyleCnt="0"/>
      <dgm:spPr/>
    </dgm:pt>
    <dgm:pt modelId="{99BBF60F-2FF2-44A7-B729-232C5A52279A}" type="pres">
      <dgm:prSet presAssocID="{95600C5F-29DE-420F-8283-1BF840530B5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3746D0A-B23D-4A95-A1F2-CB727D611CAC}" srcId="{4C4A6C23-15AD-4109-9F49-98A2F0F3FE8D}" destId="{8FE5E5B8-0BFC-419A-86CB-F8A08FD8878E}" srcOrd="1" destOrd="0" parTransId="{94B7DB81-EC0E-4D37-ACBD-326B41A4120C}" sibTransId="{4BD8AE41-E746-44DA-8F29-0D493FF8E8B2}"/>
    <dgm:cxn modelId="{C0ABF90F-7DFA-4EF6-8920-A75C9BBA3C41}" type="presOf" srcId="{8FE5E5B8-0BFC-419A-86CB-F8A08FD8878E}" destId="{350A8BCE-CBD0-4712-B13C-48D47CB6B72C}" srcOrd="0" destOrd="0" presId="urn:microsoft.com/office/officeart/2005/8/layout/list1"/>
    <dgm:cxn modelId="{F8B42D5B-32B9-41EE-A62B-3EB7B0F47E56}" type="presOf" srcId="{20B8DAEE-07E6-4247-BFD0-340B6E27A714}" destId="{F063A41F-38A3-4B84-9EDC-8C6A08F7F568}" srcOrd="1" destOrd="0" presId="urn:microsoft.com/office/officeart/2005/8/layout/list1"/>
    <dgm:cxn modelId="{7331A46F-9D72-4D84-BA5D-23E6FE544D5C}" srcId="{4C4A6C23-15AD-4109-9F49-98A2F0F3FE8D}" destId="{20B8DAEE-07E6-4247-BFD0-340B6E27A714}" srcOrd="0" destOrd="0" parTransId="{CBEE27AB-8CBF-4D1A-AE53-AEC6418AD198}" sibTransId="{E9FA0B38-C193-4354-8FC8-4F80C1DC49B8}"/>
    <dgm:cxn modelId="{34BB8070-EA93-41E3-9736-BC7948200ACB}" type="presOf" srcId="{95600C5F-29DE-420F-8283-1BF840530B5A}" destId="{329F17B1-DFD4-4436-A577-E47CB6EB5FE8}" srcOrd="0" destOrd="0" presId="urn:microsoft.com/office/officeart/2005/8/layout/list1"/>
    <dgm:cxn modelId="{6057C774-0DB5-4ACE-BA97-92CEB51998FB}" type="presOf" srcId="{4C4A6C23-15AD-4109-9F49-98A2F0F3FE8D}" destId="{2EB88A08-7461-4F54-8CB4-812A3AC3786A}" srcOrd="0" destOrd="0" presId="urn:microsoft.com/office/officeart/2005/8/layout/list1"/>
    <dgm:cxn modelId="{2779D391-C2F0-4EB3-B951-E34CA396B8F0}" type="presOf" srcId="{8FE5E5B8-0BFC-419A-86CB-F8A08FD8878E}" destId="{7BA01A16-C910-45B2-AF9B-A6611FBF8A51}" srcOrd="1" destOrd="0" presId="urn:microsoft.com/office/officeart/2005/8/layout/list1"/>
    <dgm:cxn modelId="{D73D58A5-C3E9-44E2-934E-F7A121F1CA9C}" srcId="{4C4A6C23-15AD-4109-9F49-98A2F0F3FE8D}" destId="{95600C5F-29DE-420F-8283-1BF840530B5A}" srcOrd="2" destOrd="0" parTransId="{BFB70FE2-6E39-46BC-9B5D-E0282F9149A6}" sibTransId="{EBBA1CEE-A89D-4F6D-BDAC-06A016FB7B57}"/>
    <dgm:cxn modelId="{72B315BC-D804-4EE5-93DA-525E21B35DFA}" type="presOf" srcId="{20B8DAEE-07E6-4247-BFD0-340B6E27A714}" destId="{F379DB72-88E8-455A-B939-1FC333BC8427}" srcOrd="0" destOrd="0" presId="urn:microsoft.com/office/officeart/2005/8/layout/list1"/>
    <dgm:cxn modelId="{03C463CC-8305-459C-8828-38A108285FA4}" type="presOf" srcId="{95600C5F-29DE-420F-8283-1BF840530B5A}" destId="{FF9F3F14-738C-4E84-99F8-55056EE10537}" srcOrd="1" destOrd="0" presId="urn:microsoft.com/office/officeart/2005/8/layout/list1"/>
    <dgm:cxn modelId="{E9836280-45A3-4590-A5C4-68515C1D7244}" type="presParOf" srcId="{2EB88A08-7461-4F54-8CB4-812A3AC3786A}" destId="{1BA69491-6109-4538-9875-EE85240C89C2}" srcOrd="0" destOrd="0" presId="urn:microsoft.com/office/officeart/2005/8/layout/list1"/>
    <dgm:cxn modelId="{F97916CE-C8C2-4609-B585-2C358E4C17EF}" type="presParOf" srcId="{1BA69491-6109-4538-9875-EE85240C89C2}" destId="{F379DB72-88E8-455A-B939-1FC333BC8427}" srcOrd="0" destOrd="0" presId="urn:microsoft.com/office/officeart/2005/8/layout/list1"/>
    <dgm:cxn modelId="{92C1FC4E-64AC-43E1-ADF9-964C4CACB925}" type="presParOf" srcId="{1BA69491-6109-4538-9875-EE85240C89C2}" destId="{F063A41F-38A3-4B84-9EDC-8C6A08F7F568}" srcOrd="1" destOrd="0" presId="urn:microsoft.com/office/officeart/2005/8/layout/list1"/>
    <dgm:cxn modelId="{4E564E3B-40F7-411E-9793-089D50B57E6F}" type="presParOf" srcId="{2EB88A08-7461-4F54-8CB4-812A3AC3786A}" destId="{926C63D5-F0E1-49BC-A25C-924BA89D204D}" srcOrd="1" destOrd="0" presId="urn:microsoft.com/office/officeart/2005/8/layout/list1"/>
    <dgm:cxn modelId="{5FEB5D76-C44B-4291-8438-4C187B16A175}" type="presParOf" srcId="{2EB88A08-7461-4F54-8CB4-812A3AC3786A}" destId="{C04E30C3-97FF-4F62-A6C3-5F79FA33CFD0}" srcOrd="2" destOrd="0" presId="urn:microsoft.com/office/officeart/2005/8/layout/list1"/>
    <dgm:cxn modelId="{9351ED2B-B824-4C83-9CBB-1F2EAF4D465B}" type="presParOf" srcId="{2EB88A08-7461-4F54-8CB4-812A3AC3786A}" destId="{51F25959-C445-40F0-9E3F-69275ABBC70C}" srcOrd="3" destOrd="0" presId="urn:microsoft.com/office/officeart/2005/8/layout/list1"/>
    <dgm:cxn modelId="{69EB8068-0F43-475C-AC9C-B559C42FF6D2}" type="presParOf" srcId="{2EB88A08-7461-4F54-8CB4-812A3AC3786A}" destId="{A03ECD11-45B2-4AE0-8990-881FC6C270A4}" srcOrd="4" destOrd="0" presId="urn:microsoft.com/office/officeart/2005/8/layout/list1"/>
    <dgm:cxn modelId="{3F73E365-6D8F-46F5-923F-BB6281193513}" type="presParOf" srcId="{A03ECD11-45B2-4AE0-8990-881FC6C270A4}" destId="{350A8BCE-CBD0-4712-B13C-48D47CB6B72C}" srcOrd="0" destOrd="0" presId="urn:microsoft.com/office/officeart/2005/8/layout/list1"/>
    <dgm:cxn modelId="{FD83EF4D-7737-4F36-BE40-04FBF9F01C04}" type="presParOf" srcId="{A03ECD11-45B2-4AE0-8990-881FC6C270A4}" destId="{7BA01A16-C910-45B2-AF9B-A6611FBF8A51}" srcOrd="1" destOrd="0" presId="urn:microsoft.com/office/officeart/2005/8/layout/list1"/>
    <dgm:cxn modelId="{CB7EAA99-95A3-4ABF-B258-A8FF16B97C69}" type="presParOf" srcId="{2EB88A08-7461-4F54-8CB4-812A3AC3786A}" destId="{A814803C-B499-44B2-82E9-17E447959376}" srcOrd="5" destOrd="0" presId="urn:microsoft.com/office/officeart/2005/8/layout/list1"/>
    <dgm:cxn modelId="{62CA2E06-1485-46B1-B6A9-C3AF393712B4}" type="presParOf" srcId="{2EB88A08-7461-4F54-8CB4-812A3AC3786A}" destId="{6AF4F60A-4AEE-4EAA-82AF-F9EE81849D67}" srcOrd="6" destOrd="0" presId="urn:microsoft.com/office/officeart/2005/8/layout/list1"/>
    <dgm:cxn modelId="{09BA3A19-41C0-46A2-BC70-6DFE76BCDEF3}" type="presParOf" srcId="{2EB88A08-7461-4F54-8CB4-812A3AC3786A}" destId="{8856F263-7CE2-436E-BF20-DB46D3DE0D23}" srcOrd="7" destOrd="0" presId="urn:microsoft.com/office/officeart/2005/8/layout/list1"/>
    <dgm:cxn modelId="{FC3519B6-B8A9-4CD0-AFD7-EE1876E7D339}" type="presParOf" srcId="{2EB88A08-7461-4F54-8CB4-812A3AC3786A}" destId="{9A0BA81C-A9B1-41AD-9B31-37D45AC026CD}" srcOrd="8" destOrd="0" presId="urn:microsoft.com/office/officeart/2005/8/layout/list1"/>
    <dgm:cxn modelId="{A4CE8161-00D6-4DFB-81B6-96B7F1C25391}" type="presParOf" srcId="{9A0BA81C-A9B1-41AD-9B31-37D45AC026CD}" destId="{329F17B1-DFD4-4436-A577-E47CB6EB5FE8}" srcOrd="0" destOrd="0" presId="urn:microsoft.com/office/officeart/2005/8/layout/list1"/>
    <dgm:cxn modelId="{79ECF1CC-BD25-4886-9396-4072FC4090A2}" type="presParOf" srcId="{9A0BA81C-A9B1-41AD-9B31-37D45AC026CD}" destId="{FF9F3F14-738C-4E84-99F8-55056EE10537}" srcOrd="1" destOrd="0" presId="urn:microsoft.com/office/officeart/2005/8/layout/list1"/>
    <dgm:cxn modelId="{8AC39DC5-7665-4EB9-BA7D-2A30E6ED8EEB}" type="presParOf" srcId="{2EB88A08-7461-4F54-8CB4-812A3AC3786A}" destId="{DE3311EF-C2EA-4BCD-B26C-7EEF6DB76E57}" srcOrd="9" destOrd="0" presId="urn:microsoft.com/office/officeart/2005/8/layout/list1"/>
    <dgm:cxn modelId="{86CEE570-A55C-4FDB-8A90-2BBEC7295C4B}" type="presParOf" srcId="{2EB88A08-7461-4F54-8CB4-812A3AC3786A}" destId="{99BBF60F-2FF2-44A7-B729-232C5A52279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4E30C3-97FF-4F62-A6C3-5F79FA33CFD0}">
      <dsp:nvSpPr>
        <dsp:cNvPr id="0" name=""/>
        <dsp:cNvSpPr/>
      </dsp:nvSpPr>
      <dsp:spPr>
        <a:xfrm>
          <a:off x="0" y="463139"/>
          <a:ext cx="822960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63A41F-38A3-4B84-9EDC-8C6A08F7F568}">
      <dsp:nvSpPr>
        <dsp:cNvPr id="0" name=""/>
        <dsp:cNvSpPr/>
      </dsp:nvSpPr>
      <dsp:spPr>
        <a:xfrm>
          <a:off x="381001" y="213451"/>
          <a:ext cx="6065519" cy="7970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kern="1200" dirty="0">
              <a:solidFill>
                <a:schemeClr val="tx1"/>
              </a:solidFill>
              <a:latin typeface="DFKai-SB" panose="03000509000000000000" pitchFamily="65" charset="-120"/>
              <a:ea typeface="DFKai-SB" panose="03000509000000000000" pitchFamily="65" charset="-120"/>
            </a:rPr>
            <a:t>大自然彰顯 神的榮耀</a:t>
          </a:r>
          <a:endParaRPr lang="en-US" sz="2800" kern="1200" dirty="0">
            <a:solidFill>
              <a:schemeClr val="tx1"/>
            </a:solidFill>
            <a:latin typeface="DFKai-SB" panose="03000509000000000000" pitchFamily="65" charset="-120"/>
            <a:ea typeface="DFKai-SB" panose="03000509000000000000" pitchFamily="65" charset="-120"/>
          </a:endParaRPr>
        </a:p>
      </dsp:txBody>
      <dsp:txXfrm>
        <a:off x="419909" y="252359"/>
        <a:ext cx="5987703" cy="719224"/>
      </dsp:txXfrm>
    </dsp:sp>
    <dsp:sp modelId="{6AF4F60A-4AEE-4EAA-82AF-F9EE81849D67}">
      <dsp:nvSpPr>
        <dsp:cNvPr id="0" name=""/>
        <dsp:cNvSpPr/>
      </dsp:nvSpPr>
      <dsp:spPr>
        <a:xfrm>
          <a:off x="0" y="1687859"/>
          <a:ext cx="822960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A01A16-C910-45B2-AF9B-A6611FBF8A51}">
      <dsp:nvSpPr>
        <dsp:cNvPr id="0" name=""/>
        <dsp:cNvSpPr/>
      </dsp:nvSpPr>
      <dsp:spPr>
        <a:xfrm>
          <a:off x="381001" y="1447799"/>
          <a:ext cx="6126468" cy="7970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kern="1200" dirty="0">
              <a:solidFill>
                <a:schemeClr val="tx1"/>
              </a:solidFill>
              <a:latin typeface="DFKai-SB" panose="03000509000000000000" pitchFamily="65" charset="-120"/>
              <a:ea typeface="DFKai-SB" panose="03000509000000000000" pitchFamily="65" charset="-120"/>
            </a:rPr>
            <a:t>舊約中 神的榮耀 </a:t>
          </a:r>
          <a:endParaRPr lang="en-US" sz="2800" kern="1200" dirty="0">
            <a:solidFill>
              <a:schemeClr val="tx1"/>
            </a:solidFill>
            <a:latin typeface="DFKai-SB" panose="03000509000000000000" pitchFamily="65" charset="-120"/>
            <a:ea typeface="DFKai-SB" panose="03000509000000000000" pitchFamily="65" charset="-120"/>
          </a:endParaRPr>
        </a:p>
      </dsp:txBody>
      <dsp:txXfrm>
        <a:off x="419909" y="1486707"/>
        <a:ext cx="6048652" cy="719224"/>
      </dsp:txXfrm>
    </dsp:sp>
    <dsp:sp modelId="{99BBF60F-2FF2-44A7-B729-232C5A52279A}">
      <dsp:nvSpPr>
        <dsp:cNvPr id="0" name=""/>
        <dsp:cNvSpPr/>
      </dsp:nvSpPr>
      <dsp:spPr>
        <a:xfrm>
          <a:off x="0" y="2912580"/>
          <a:ext cx="822960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9F3F14-738C-4E84-99F8-55056EE10537}">
      <dsp:nvSpPr>
        <dsp:cNvPr id="0" name=""/>
        <dsp:cNvSpPr/>
      </dsp:nvSpPr>
      <dsp:spPr>
        <a:xfrm>
          <a:off x="381001" y="2666996"/>
          <a:ext cx="6065519" cy="7970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kern="1200" dirty="0">
              <a:solidFill>
                <a:schemeClr val="tx1"/>
              </a:solidFill>
              <a:latin typeface="DFKai-SB" panose="03000509000000000000" pitchFamily="65" charset="-120"/>
              <a:ea typeface="DFKai-SB" panose="03000509000000000000" pitchFamily="65" charset="-120"/>
            </a:rPr>
            <a:t>新約中 神的榮耀 </a:t>
          </a:r>
          <a:endParaRPr lang="en-US" sz="2800" kern="1200" dirty="0">
            <a:solidFill>
              <a:schemeClr val="tx1"/>
            </a:solidFill>
            <a:latin typeface="DFKai-SB" panose="03000509000000000000" pitchFamily="65" charset="-120"/>
            <a:ea typeface="DFKai-SB" panose="03000509000000000000" pitchFamily="65" charset="-120"/>
          </a:endParaRPr>
        </a:p>
      </dsp:txBody>
      <dsp:txXfrm>
        <a:off x="419909" y="2705904"/>
        <a:ext cx="5987703" cy="7192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8D42B661-824A-4E94-A81B-24E8C5032A4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3" y="12"/>
            <a:ext cx="3014238" cy="465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2" tIns="46508" rIns="93022" bIns="4650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A5D2CA37-E903-412B-8011-92971CF9F33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9418" y="12"/>
            <a:ext cx="3014238" cy="465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2" tIns="46508" rIns="93022" bIns="4650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484" name="Rectangle 4">
            <a:extLst>
              <a:ext uri="{FF2B5EF4-FFF2-40B4-BE49-F238E27FC236}">
                <a16:creationId xmlns:a16="http://schemas.microsoft.com/office/drawing/2014/main" id="{03CB6BB7-E664-4630-8857-4316D1A8A542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3" y="8841121"/>
            <a:ext cx="3014238" cy="465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2" tIns="46508" rIns="93022" bIns="4650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485" name="Rectangle 5">
            <a:extLst>
              <a:ext uri="{FF2B5EF4-FFF2-40B4-BE49-F238E27FC236}">
                <a16:creationId xmlns:a16="http://schemas.microsoft.com/office/drawing/2014/main" id="{5A40281F-D596-4C7E-BB59-CEAD4473A33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9418" y="8841121"/>
            <a:ext cx="3014238" cy="465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2" tIns="46508" rIns="93022" bIns="4650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0CEAC55-515F-400A-9D49-975A51FA04A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3DA56C49-E57A-4475-AD4F-BF00859B0A4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3" y="12"/>
            <a:ext cx="3014238" cy="465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2" tIns="46508" rIns="93022" bIns="4650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11AE947F-0C78-4927-8EB9-21DA2CE3E11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39418" y="12"/>
            <a:ext cx="3014238" cy="465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2" tIns="46508" rIns="93022" bIns="4650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C56AA93E-7248-4E13-80A2-A7FDC9812C5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6238" y="698500"/>
            <a:ext cx="6202362" cy="348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7" name="Rectangle 5">
            <a:extLst>
              <a:ext uri="{FF2B5EF4-FFF2-40B4-BE49-F238E27FC236}">
                <a16:creationId xmlns:a16="http://schemas.microsoft.com/office/drawing/2014/main" id="{F8FA8F0B-8326-4EED-B50A-5A02766B71F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960" y="4422678"/>
            <a:ext cx="5562920" cy="4186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2" tIns="46508" rIns="93022" bIns="465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noProof="0"/>
              <a:t>Click to edit Master text styles</a:t>
            </a:r>
          </a:p>
          <a:p>
            <a:pPr lvl="1"/>
            <a:r>
              <a:rPr lang="en-US" altLang="zh-TW" noProof="0"/>
              <a:t>Second level</a:t>
            </a:r>
          </a:p>
          <a:p>
            <a:pPr lvl="2"/>
            <a:r>
              <a:rPr lang="en-US" altLang="zh-TW" noProof="0"/>
              <a:t>Third level</a:t>
            </a:r>
          </a:p>
          <a:p>
            <a:pPr lvl="3"/>
            <a:r>
              <a:rPr lang="en-US" altLang="zh-TW" noProof="0"/>
              <a:t>Fourth level</a:t>
            </a:r>
          </a:p>
          <a:p>
            <a:pPr lvl="4"/>
            <a:r>
              <a:rPr lang="en-US" altLang="zh-TW" noProof="0"/>
              <a:t>Fifth level</a:t>
            </a:r>
          </a:p>
        </p:txBody>
      </p:sp>
      <p:sp>
        <p:nvSpPr>
          <p:cNvPr id="18438" name="Rectangle 6">
            <a:extLst>
              <a:ext uri="{FF2B5EF4-FFF2-40B4-BE49-F238E27FC236}">
                <a16:creationId xmlns:a16="http://schemas.microsoft.com/office/drawing/2014/main" id="{AAC6FDF1-8B90-42F5-BA5E-DC4D451ACF2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3" y="8841121"/>
            <a:ext cx="3014238" cy="465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2" tIns="46508" rIns="93022" bIns="4650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8439" name="Rectangle 7">
            <a:extLst>
              <a:ext uri="{FF2B5EF4-FFF2-40B4-BE49-F238E27FC236}">
                <a16:creationId xmlns:a16="http://schemas.microsoft.com/office/drawing/2014/main" id="{B2B3DFCF-6AC4-4FB4-8730-363B2D5DB1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9418" y="8841121"/>
            <a:ext cx="3014238" cy="465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2" tIns="46508" rIns="93022" bIns="4650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2D30136-0775-412D-8257-0B6512B8EEB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PMingLiU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PMingLiU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PMingLiU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PMingLiU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PMingLiU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D30136-0775-412D-8257-0B6512B8EEBB}" type="slidenum">
              <a:rPr lang="zh-TW" altLang="en-US" smtClean="0"/>
              <a:pPr>
                <a:defRPr/>
              </a:pPr>
              <a:t>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404900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zh-TW" altLang="en-US" sz="1100" dirty="0"/>
            </a:b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D30136-0775-412D-8257-0B6512B8EEBB}" type="slidenum">
              <a:rPr lang="zh-TW" altLang="en-US" smtClean="0"/>
              <a:pPr>
                <a:defRPr/>
              </a:pPr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080058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zh-TW" altLang="en-US" sz="1200" b="0" i="0" kern="1200" dirty="0">
                <a:solidFill>
                  <a:schemeClr val="tx1"/>
                </a:solidFill>
                <a:latin typeface="Arial" charset="0"/>
                <a:ea typeface="PMingLiU" pitchFamily="18" charset="-120"/>
                <a:cs typeface="+mn-cs"/>
              </a:rPr>
              <a:t>”我兒，我勸你將榮耀歸給神，在祂面前認罪”（書七</a:t>
            </a:r>
            <a:r>
              <a:rPr kumimoji="1" lang="en-US" altLang="zh-TW" sz="1200" b="0" i="0" kern="1200" dirty="0">
                <a:solidFill>
                  <a:schemeClr val="tx1"/>
                </a:solidFill>
                <a:latin typeface="Arial" charset="0"/>
                <a:ea typeface="PMingLiU" pitchFamily="18" charset="-120"/>
                <a:cs typeface="+mn-cs"/>
              </a:rPr>
              <a:t>19</a:t>
            </a:r>
            <a:r>
              <a:rPr kumimoji="1" lang="zh-TW" altLang="en-US" sz="1200" b="0" i="0" kern="1200" dirty="0">
                <a:solidFill>
                  <a:schemeClr val="tx1"/>
                </a:solidFill>
                <a:latin typeface="Arial" charset="0"/>
                <a:ea typeface="PMingLiU" pitchFamily="18" charset="-120"/>
                <a:cs typeface="+mn-cs"/>
              </a:rPr>
              <a:t>）</a:t>
            </a:r>
            <a:endParaRPr kumimoji="1" lang="en-US" altLang="zh-TW" sz="1200" b="0" i="0" kern="1200" dirty="0">
              <a:solidFill>
                <a:schemeClr val="tx1"/>
              </a:solidFill>
              <a:latin typeface="Arial" charset="0"/>
              <a:ea typeface="PMingLiU" pitchFamily="18" charset="-120"/>
              <a:cs typeface="+mn-cs"/>
            </a:endParaRPr>
          </a:p>
          <a:p>
            <a:r>
              <a:rPr kumimoji="1" lang="zh-TW" altLang="en-US" sz="1200" b="0" i="0" kern="1200" dirty="0">
                <a:solidFill>
                  <a:schemeClr val="tx1"/>
                </a:solidFill>
                <a:latin typeface="Arial" charset="0"/>
                <a:ea typeface="PMingLiU" pitchFamily="18" charset="-120"/>
                <a:cs typeface="+mn-cs"/>
              </a:rPr>
              <a:t>你們多結果子，我父就因此得榮耀”（約十五</a:t>
            </a:r>
            <a:r>
              <a:rPr kumimoji="1" lang="en-US" altLang="zh-TW" sz="1200" b="0" i="0" kern="1200" dirty="0">
                <a:solidFill>
                  <a:schemeClr val="tx1"/>
                </a:solidFill>
                <a:latin typeface="Arial" charset="0"/>
                <a:ea typeface="PMingLiU" pitchFamily="18" charset="-120"/>
                <a:cs typeface="+mn-cs"/>
              </a:rPr>
              <a:t>8</a:t>
            </a:r>
            <a:r>
              <a:rPr kumimoji="1" lang="zh-TW" altLang="en-US" sz="1200" b="0" i="0" kern="1200" dirty="0">
                <a:solidFill>
                  <a:schemeClr val="tx1"/>
                </a:solidFill>
                <a:latin typeface="Arial" charset="0"/>
                <a:ea typeface="PMingLiU" pitchFamily="18" charset="-120"/>
                <a:cs typeface="+mn-cs"/>
              </a:rPr>
              <a:t>）</a:t>
            </a:r>
            <a:endParaRPr kumimoji="1" lang="en-US" altLang="zh-TW" sz="1200" b="0" i="0" kern="1200" dirty="0">
              <a:solidFill>
                <a:schemeClr val="tx1"/>
              </a:solidFill>
              <a:latin typeface="Arial" charset="0"/>
              <a:ea typeface="PMingLiU" pitchFamily="18" charset="-120"/>
              <a:cs typeface="+mn-cs"/>
            </a:endParaRPr>
          </a:p>
          <a:p>
            <a:r>
              <a:rPr kumimoji="1" lang="zh-TW" altLang="en-US" sz="1200" b="0" i="0" kern="1200" dirty="0">
                <a:solidFill>
                  <a:schemeClr val="tx1"/>
                </a:solidFill>
                <a:latin typeface="Arial" charset="0"/>
                <a:ea typeface="PMingLiU" pitchFamily="18" charset="-120"/>
                <a:cs typeface="+mn-cs"/>
              </a:rPr>
              <a:t>“凡以感謝獻上為祭的便是榮耀我”（詩五十</a:t>
            </a:r>
            <a:r>
              <a:rPr kumimoji="1" lang="en-US" altLang="zh-TW" sz="1200" b="0" i="0" kern="1200" dirty="0">
                <a:solidFill>
                  <a:schemeClr val="tx1"/>
                </a:solidFill>
                <a:latin typeface="Arial" charset="0"/>
                <a:ea typeface="PMingLiU" pitchFamily="18" charset="-120"/>
                <a:cs typeface="+mn-cs"/>
              </a:rPr>
              <a:t>23</a:t>
            </a:r>
            <a:r>
              <a:rPr kumimoji="1" lang="zh-TW" altLang="en-US" sz="1200" b="0" i="0" kern="1200" dirty="0">
                <a:solidFill>
                  <a:schemeClr val="tx1"/>
                </a:solidFill>
                <a:latin typeface="Arial" charset="0"/>
                <a:ea typeface="PMingLiU" pitchFamily="18" charset="-120"/>
                <a:cs typeface="+mn-cs"/>
              </a:rPr>
              <a:t>）</a:t>
            </a:r>
            <a:endParaRPr kumimoji="1" lang="en-US" altLang="zh-TW" sz="1200" b="0" i="0" kern="1200" dirty="0">
              <a:solidFill>
                <a:schemeClr val="tx1"/>
              </a:solidFill>
              <a:latin typeface="Arial" charset="0"/>
              <a:ea typeface="PMingLiU" pitchFamily="18" charset="-120"/>
              <a:cs typeface="+mn-cs"/>
            </a:endParaRPr>
          </a:p>
          <a:p>
            <a:r>
              <a:rPr kumimoji="1" lang="zh-TW" altLang="en-US" sz="1200" b="0" i="0" kern="1200" dirty="0">
                <a:solidFill>
                  <a:schemeClr val="tx1"/>
                </a:solidFill>
                <a:latin typeface="Arial" charset="0"/>
                <a:ea typeface="PMingLiU" pitchFamily="18" charset="-120"/>
                <a:cs typeface="+mn-cs"/>
              </a:rPr>
              <a:t>”你們或吃或喝，無論作什麼，都要為榮耀神而行”（林前十</a:t>
            </a:r>
            <a:r>
              <a:rPr kumimoji="1" lang="en-US" altLang="zh-TW" sz="1200" b="0" i="0" kern="1200" dirty="0">
                <a:solidFill>
                  <a:schemeClr val="tx1"/>
                </a:solidFill>
                <a:latin typeface="Arial" charset="0"/>
                <a:ea typeface="PMingLiU" pitchFamily="18" charset="-120"/>
                <a:cs typeface="+mn-cs"/>
              </a:rPr>
              <a:t>31</a:t>
            </a:r>
            <a:r>
              <a:rPr kumimoji="1" lang="zh-TW" altLang="en-US" sz="1200" b="0" i="0" kern="1200" dirty="0">
                <a:solidFill>
                  <a:schemeClr val="tx1"/>
                </a:solidFill>
                <a:latin typeface="Arial" charset="0"/>
                <a:ea typeface="PMingLiU" pitchFamily="18" charset="-120"/>
                <a:cs typeface="+mn-cs"/>
              </a:rPr>
              <a:t>）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D30136-0775-412D-8257-0B6512B8EEBB}" type="slidenum">
              <a:rPr lang="zh-TW" altLang="en-US" smtClean="0"/>
              <a:pPr>
                <a:defRPr/>
              </a:pPr>
              <a:t>13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D30136-0775-412D-8257-0B6512B8EEBB}" type="slidenum">
              <a:rPr lang="zh-TW" altLang="en-US" smtClean="0"/>
              <a:pPr>
                <a:defRPr/>
              </a:pPr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42876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rtl="0">
              <a:buNone/>
            </a:pPr>
            <a:endParaRPr lang="zh-TW" altLang="en-US" sz="1200" b="0" i="0" u="none" strike="noStrike" baseline="0" dirty="0">
              <a:solidFill>
                <a:srgbClr val="0066CC"/>
              </a:solidFill>
              <a:latin typeface="HanWangLiSuMedium" panose="02000500000000000000" pitchFamily="2" charset="-120"/>
              <a:ea typeface="HanWangLiSuMedium" panose="02000500000000000000" pitchFamily="2" charset="-12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D30136-0775-412D-8257-0B6512B8EEBB}" type="slidenum">
              <a:rPr lang="zh-TW" altLang="en-US" smtClean="0"/>
              <a:pPr>
                <a:defRPr/>
              </a:pPr>
              <a:t>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555429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r>
              <a:rPr kumimoji="1" lang="zh-TW" altLang="en-US" sz="1200" b="0" i="0" u="none" strike="noStrike" kern="1200" dirty="0">
                <a:solidFill>
                  <a:schemeClr val="tx1"/>
                </a:solidFill>
                <a:latin typeface="Arial" charset="0"/>
                <a:ea typeface="PMingLiU" pitchFamily="18" charset="-120"/>
                <a:cs typeface="+mn-cs"/>
              </a:rPr>
              <a:t>韋斯敏斯德小要理問答  問</a:t>
            </a:r>
            <a:r>
              <a:rPr kumimoji="1" lang="en-US" altLang="zh-TW" sz="1200" b="0" i="0" u="none" strike="noStrike" kern="1200" dirty="0">
                <a:solidFill>
                  <a:schemeClr val="tx1"/>
                </a:solidFill>
                <a:latin typeface="Arial" charset="0"/>
                <a:ea typeface="PMingLiU" pitchFamily="18" charset="-120"/>
                <a:cs typeface="+mn-cs"/>
              </a:rPr>
              <a:t>1</a:t>
            </a:r>
            <a:r>
              <a:rPr kumimoji="1" lang="zh-TW" altLang="en-US" sz="1200" b="0" i="0" u="none" strike="noStrike" kern="1200" dirty="0">
                <a:solidFill>
                  <a:schemeClr val="tx1"/>
                </a:solidFill>
                <a:latin typeface="Arial" charset="0"/>
                <a:ea typeface="PMingLiU" pitchFamily="18" charset="-120"/>
                <a:cs typeface="+mn-cs"/>
              </a:rPr>
              <a:t>：人的主要目的是什麼？ 答：人的主要目的就是榮耀神，永遠以 神為樂。</a:t>
            </a:r>
            <a:endParaRPr lang="zh-TW" altLang="en-US" b="0" dirty="0"/>
          </a:p>
          <a:p>
            <a:br>
              <a:rPr lang="zh-TW" alt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D30136-0775-412D-8257-0B6512B8EEBB}" type="slidenum">
              <a:rPr lang="zh-TW" altLang="en-US" smtClean="0"/>
              <a:pPr>
                <a:defRPr/>
              </a:pPr>
              <a:t>5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r>
              <a:rPr kumimoji="1" lang="zh-TW" altLang="en-US" sz="1200" b="0" i="0" u="none" strike="noStrike" kern="1200" dirty="0">
                <a:solidFill>
                  <a:schemeClr val="tx1"/>
                </a:solidFill>
                <a:latin typeface="Arial" charset="0"/>
                <a:ea typeface="PMingLiU" pitchFamily="18" charset="-120"/>
                <a:cs typeface="+mn-cs"/>
              </a:rPr>
              <a:t>韋斯敏斯德小要理問答  問</a:t>
            </a:r>
            <a:r>
              <a:rPr kumimoji="1" lang="en-US" altLang="zh-TW" sz="1200" b="0" i="0" u="none" strike="noStrike" kern="1200" dirty="0">
                <a:solidFill>
                  <a:schemeClr val="tx1"/>
                </a:solidFill>
                <a:latin typeface="Arial" charset="0"/>
                <a:ea typeface="PMingLiU" pitchFamily="18" charset="-120"/>
                <a:cs typeface="+mn-cs"/>
              </a:rPr>
              <a:t>1</a:t>
            </a:r>
            <a:r>
              <a:rPr kumimoji="1" lang="zh-TW" altLang="en-US" sz="1200" b="0" i="0" u="none" strike="noStrike" kern="1200" dirty="0">
                <a:solidFill>
                  <a:schemeClr val="tx1"/>
                </a:solidFill>
                <a:latin typeface="Arial" charset="0"/>
                <a:ea typeface="PMingLiU" pitchFamily="18" charset="-120"/>
                <a:cs typeface="+mn-cs"/>
              </a:rPr>
              <a:t>：人的主要目的是什麼？ 答：人的主要目的就是榮耀神，永遠以 神為樂。</a:t>
            </a:r>
            <a:endParaRPr lang="zh-TW" altLang="en-US" b="0" dirty="0"/>
          </a:p>
          <a:p>
            <a:br>
              <a:rPr lang="zh-TW" alt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D30136-0775-412D-8257-0B6512B8EEBB}" type="slidenum">
              <a:rPr lang="zh-TW" altLang="en-US" smtClean="0"/>
              <a:pPr>
                <a:defRPr/>
              </a:pPr>
              <a:t>7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kumimoji="1" lang="en-US" sz="1200" b="0" i="1" kern="1200" dirty="0" err="1">
                <a:solidFill>
                  <a:schemeClr val="tx1"/>
                </a:solidFill>
                <a:latin typeface="Arial" charset="0"/>
                <a:ea typeface="PMingLiU" pitchFamily="18" charset="-120"/>
                <a:cs typeface="+mn-cs"/>
              </a:rPr>
              <a:t>Shekinah</a:t>
            </a:r>
            <a:r>
              <a:rPr kumimoji="1" lang="en-US" sz="1200" b="0" i="1" kern="1200" dirty="0">
                <a:solidFill>
                  <a:schemeClr val="tx1"/>
                </a:solidFill>
                <a:latin typeface="Arial" charset="0"/>
                <a:ea typeface="PMingLiU" pitchFamily="18" charset="-120"/>
                <a:cs typeface="+mn-cs"/>
              </a:rPr>
              <a:t> Glory is a visible manifestation of God on earth, whose presence is portrayed through a natural occurrence. The word </a:t>
            </a:r>
            <a:r>
              <a:rPr kumimoji="1" lang="en-US" sz="1200" b="0" i="1" kern="1200" dirty="0" err="1">
                <a:solidFill>
                  <a:schemeClr val="tx1"/>
                </a:solidFill>
                <a:latin typeface="Arial" charset="0"/>
                <a:ea typeface="PMingLiU" pitchFamily="18" charset="-120"/>
                <a:cs typeface="+mn-cs"/>
              </a:rPr>
              <a:t>shekinah</a:t>
            </a:r>
            <a:r>
              <a:rPr kumimoji="1" lang="en-US" sz="1200" b="0" i="1" kern="1200" dirty="0">
                <a:solidFill>
                  <a:schemeClr val="tx1"/>
                </a:solidFill>
                <a:latin typeface="Arial" charset="0"/>
                <a:ea typeface="PMingLiU" pitchFamily="18" charset="-120"/>
                <a:cs typeface="+mn-cs"/>
              </a:rPr>
              <a:t> is a Hebrew name meaning “dwelling” or “one who dwells.” </a:t>
            </a:r>
            <a:r>
              <a:rPr kumimoji="1" lang="en-US" sz="1200" b="0" i="1" kern="1200" dirty="0" err="1">
                <a:solidFill>
                  <a:schemeClr val="tx1"/>
                </a:solidFill>
                <a:latin typeface="Arial" charset="0"/>
                <a:ea typeface="PMingLiU" pitchFamily="18" charset="-120"/>
                <a:cs typeface="+mn-cs"/>
              </a:rPr>
              <a:t>Shekinah</a:t>
            </a:r>
            <a:r>
              <a:rPr kumimoji="1" lang="en-US" sz="1200" b="0" i="1" kern="1200" dirty="0">
                <a:solidFill>
                  <a:schemeClr val="tx1"/>
                </a:solidFill>
                <a:latin typeface="Arial" charset="0"/>
                <a:ea typeface="PMingLiU" pitchFamily="18" charset="-120"/>
                <a:cs typeface="+mn-cs"/>
              </a:rPr>
              <a:t> Glory means “He caused to dwell,” referring to the divine presence of God.</a:t>
            </a:r>
            <a:endParaRPr lang="zh-TW" altLang="en-US" sz="1200" b="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D30136-0775-412D-8257-0B6512B8EEBB}" type="slidenum">
              <a:rPr lang="zh-TW" altLang="en-US" smtClean="0"/>
              <a:pPr>
                <a:defRPr/>
              </a:pPr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965892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kumimoji="1" lang="en-US" altLang="zh-TW" sz="1200" kern="1200" baseline="0" dirty="0" err="1">
                <a:solidFill>
                  <a:schemeClr val="tx1"/>
                </a:solidFill>
                <a:latin typeface="Arial" charset="0"/>
                <a:ea typeface="PMingLiU" pitchFamily="18" charset="-120"/>
                <a:cs typeface="+mn-cs"/>
              </a:rPr>
              <a:t>Php</a:t>
            </a:r>
            <a:r>
              <a:rPr kumimoji="1" lang="en-US" altLang="zh-TW" sz="1200" kern="1200" baseline="0" dirty="0">
                <a:solidFill>
                  <a:schemeClr val="tx1"/>
                </a:solidFill>
                <a:latin typeface="Arial" charset="0"/>
                <a:ea typeface="PMingLiU" pitchFamily="18" charset="-120"/>
                <a:cs typeface="+mn-cs"/>
              </a:rPr>
              <a:t> 2:6</a:t>
            </a:r>
            <a:r>
              <a:rPr kumimoji="1" lang="zh-TW" altLang="en-US" sz="1200" kern="1200" baseline="0" dirty="0">
                <a:solidFill>
                  <a:schemeClr val="tx1"/>
                </a:solidFill>
                <a:latin typeface="Arial" charset="0"/>
                <a:ea typeface="PMingLiU" pitchFamily="18" charset="-120"/>
                <a:cs typeface="+mn-cs"/>
              </a:rPr>
              <a:t>  他本有神的形像，不以自己與神同等為強奪的；</a:t>
            </a:r>
            <a:r>
              <a:rPr kumimoji="1" lang="en-US" altLang="zh-TW" sz="1200" kern="1200" baseline="0" dirty="0" err="1">
                <a:solidFill>
                  <a:schemeClr val="tx1"/>
                </a:solidFill>
                <a:latin typeface="Arial" charset="0"/>
                <a:ea typeface="PMingLiU" pitchFamily="18" charset="-120"/>
                <a:cs typeface="+mn-cs"/>
              </a:rPr>
              <a:t>Php</a:t>
            </a:r>
            <a:r>
              <a:rPr kumimoji="1" lang="en-US" altLang="zh-TW" sz="1200" kern="1200" baseline="0" dirty="0">
                <a:solidFill>
                  <a:schemeClr val="tx1"/>
                </a:solidFill>
                <a:latin typeface="Arial" charset="0"/>
                <a:ea typeface="PMingLiU" pitchFamily="18" charset="-120"/>
                <a:cs typeface="+mn-cs"/>
              </a:rPr>
              <a:t> 2:7</a:t>
            </a:r>
            <a:r>
              <a:rPr kumimoji="1" lang="zh-TW" altLang="en-US" sz="1200" kern="1200" baseline="0" dirty="0">
                <a:solidFill>
                  <a:schemeClr val="tx1"/>
                </a:solidFill>
                <a:latin typeface="Arial" charset="0"/>
                <a:ea typeface="PMingLiU" pitchFamily="18" charset="-120"/>
                <a:cs typeface="+mn-cs"/>
              </a:rPr>
              <a:t>  反倒虛己，取了奴僕的形像，成為人的樣式；</a:t>
            </a:r>
            <a:r>
              <a:rPr kumimoji="1" lang="en-US" altLang="zh-TW" sz="1200" kern="1200" baseline="0" dirty="0" err="1">
                <a:solidFill>
                  <a:schemeClr val="tx1"/>
                </a:solidFill>
                <a:latin typeface="Arial" charset="0"/>
                <a:ea typeface="PMingLiU" pitchFamily="18" charset="-120"/>
                <a:cs typeface="+mn-cs"/>
              </a:rPr>
              <a:t>Php</a:t>
            </a:r>
            <a:r>
              <a:rPr kumimoji="1" lang="en-US" altLang="zh-TW" sz="1200" kern="1200" baseline="0" dirty="0">
                <a:solidFill>
                  <a:schemeClr val="tx1"/>
                </a:solidFill>
                <a:latin typeface="Arial" charset="0"/>
                <a:ea typeface="PMingLiU" pitchFamily="18" charset="-120"/>
                <a:cs typeface="+mn-cs"/>
              </a:rPr>
              <a:t> 2:8</a:t>
            </a:r>
            <a:r>
              <a:rPr kumimoji="1" lang="zh-TW" altLang="en-US" sz="1200" kern="1200" baseline="0" dirty="0">
                <a:solidFill>
                  <a:schemeClr val="tx1"/>
                </a:solidFill>
                <a:latin typeface="Arial" charset="0"/>
                <a:ea typeface="PMingLiU" pitchFamily="18" charset="-120"/>
                <a:cs typeface="+mn-cs"/>
              </a:rPr>
              <a:t>  既有人的樣子，就自己卑微，存心順服，以至於死，且死在十字架上。</a:t>
            </a:r>
            <a:endParaRPr kumimoji="1" lang="en-US" altLang="zh-TW" sz="1200" kern="1200" baseline="0" dirty="0">
              <a:solidFill>
                <a:schemeClr val="tx1"/>
              </a:solidFill>
              <a:latin typeface="Arial" charset="0"/>
              <a:ea typeface="PMingLiU" pitchFamily="18" charset="-120"/>
              <a:cs typeface="+mn-cs"/>
            </a:endParaRPr>
          </a:p>
          <a:p>
            <a:pPr>
              <a:buNone/>
            </a:pPr>
            <a:r>
              <a:rPr lang="zh-CN" altLang="en-US" sz="1200" b="1" dirty="0">
                <a:latin typeface="HanWangLiSuMedium" pitchFamily="2" charset="-120"/>
                <a:ea typeface="HanWangLiSuMedium" pitchFamily="2" charset="-120"/>
              </a:rPr>
              <a:t>以弗所書</a:t>
            </a:r>
            <a:r>
              <a:rPr lang="zh-TW" altLang="en-US" sz="1200" b="1" dirty="0">
                <a:solidFill>
                  <a:srgbClr val="0066CC"/>
                </a:solidFill>
                <a:latin typeface="HanWangLiSuMedium" pitchFamily="2" charset="-120"/>
                <a:ea typeface="HanWangLiSuMedium" pitchFamily="2" charset="-120"/>
              </a:rPr>
              <a:t> </a:t>
            </a:r>
            <a:r>
              <a:rPr lang="en-US" altLang="zh-TW" sz="1200" b="1" dirty="0">
                <a:latin typeface="HanWangLiSuMedium" pitchFamily="2" charset="-120"/>
                <a:ea typeface="HanWangLiSuMedium" pitchFamily="2" charset="-120"/>
              </a:rPr>
              <a:t>3:21</a:t>
            </a:r>
            <a:r>
              <a:rPr lang="zh-TW" altLang="en-US" sz="1200" b="1" dirty="0">
                <a:solidFill>
                  <a:srgbClr val="0066CC"/>
                </a:solidFill>
                <a:latin typeface="HanWangLiSuMedium" pitchFamily="2" charset="-120"/>
                <a:ea typeface="HanWangLiSuMedium" pitchFamily="2" charset="-120"/>
              </a:rPr>
              <a:t>  但願他在教會中，並在基督耶穌裡，得著榮耀，直到世世代代，永永遠遠。</a:t>
            </a:r>
            <a:r>
              <a:rPr lang="en-US" altLang="zh-CN" sz="1200" b="1" dirty="0">
                <a:solidFill>
                  <a:srgbClr val="0066CC"/>
                </a:solidFill>
                <a:latin typeface="HanWangLiSuMedium" pitchFamily="2" charset="-120"/>
                <a:ea typeface="HanWangLiSuMedium" pitchFamily="2" charset="-120"/>
              </a:rPr>
              <a:t>【</a:t>
            </a:r>
            <a:r>
              <a:rPr lang="zh-CN" altLang="en-US" sz="1200" dirty="0">
                <a:latin typeface="DFKai-SB" panose="03000509000000000000" pitchFamily="65" charset="-120"/>
                <a:ea typeface="DFKai-SB" panose="03000509000000000000" pitchFamily="65" charset="-120"/>
              </a:rPr>
              <a:t>教會彰顯基督的榮耀</a:t>
            </a:r>
            <a:r>
              <a:rPr lang="en-US" altLang="zh-CN" sz="1200" dirty="0">
                <a:latin typeface="DFKai-SB" panose="03000509000000000000" pitchFamily="65" charset="-120"/>
                <a:ea typeface="DFKai-SB" panose="03000509000000000000" pitchFamily="65" charset="-120"/>
              </a:rPr>
              <a:t>】</a:t>
            </a:r>
            <a:endParaRPr lang="zh-TW" altLang="en-US" sz="1200" b="0" i="0" u="none" strike="noStrike" baseline="0" dirty="0">
              <a:solidFill>
                <a:srgbClr val="0066CC"/>
              </a:solidFill>
              <a:latin typeface="HanWangLiSuMedium" panose="02000500000000000000" pitchFamily="2" charset="-120"/>
              <a:ea typeface="HanWangLiSuMedium" panose="02000500000000000000" pitchFamily="2" charset="-12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D30136-0775-412D-8257-0B6512B8EEBB}" type="slidenum">
              <a:rPr lang="zh-TW" altLang="en-US" smtClean="0"/>
              <a:pPr>
                <a:defRPr/>
              </a:pPr>
              <a:t>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15421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1" dirty="0">
                <a:latin typeface="DFKai-SB" panose="03000509000000000000" pitchFamily="65" charset="-120"/>
                <a:ea typeface="DFKai-SB" panose="03000509000000000000" pitchFamily="65" charset="-120"/>
              </a:rPr>
              <a:t> 神的榮耀是豐盛、可以分享的：不像人常常只想獨得榮耀怕別人超越自己， 神樂意分享</a:t>
            </a:r>
            <a:endParaRPr lang="en-US" altLang="zh-CN" sz="12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CN" altLang="en-US" dirty="0"/>
              <a:t>我們常常說</a:t>
            </a:r>
            <a:r>
              <a:rPr lang="zh-CN" altLang="en-US" b="1" dirty="0"/>
              <a:t>不能靠自己</a:t>
            </a:r>
            <a:r>
              <a:rPr lang="zh-CN" altLang="en-US" dirty="0"/>
              <a:t>，要靠 神，但是仍然活在軟弱之中，因為我們只強調自己不能，卻沒有追求 神的能力。</a:t>
            </a:r>
            <a:endParaRPr lang="en-US" altLang="zh-CN" dirty="0"/>
          </a:p>
          <a:p>
            <a:r>
              <a:rPr lang="zh-CN" altLang="en-US" dirty="0"/>
              <a:t>當我們說：</a:t>
            </a:r>
            <a:r>
              <a:rPr lang="zh-CN" altLang="en-US" b="1" dirty="0"/>
              <a:t>我改不了</a:t>
            </a:r>
            <a:r>
              <a:rPr lang="zh-CN" altLang="en-US" dirty="0"/>
              <a:t>，意思是連上帝也拿我沒辦法？因為自己改不了，就認為誰（包括 神）都改不了，是非常的驕傲，也不相信 神的能力</a:t>
            </a:r>
            <a:endParaRPr lang="en-US" altLang="zh-CN" dirty="0"/>
          </a:p>
          <a:p>
            <a:pPr rtl="0"/>
            <a:r>
              <a:rPr lang="zh-CN" altLang="en-US" b="1" dirty="0"/>
              <a:t>由外向內的禱告</a:t>
            </a:r>
            <a:r>
              <a:rPr lang="zh-CN" altLang="en-US" dirty="0"/>
              <a:t>：</a:t>
            </a:r>
            <a:r>
              <a:rPr kumimoji="1" lang="en-US" altLang="zh-TW" sz="1200" kern="1200" baseline="0" dirty="0">
                <a:solidFill>
                  <a:schemeClr val="tx1"/>
                </a:solidFill>
                <a:latin typeface="Arial" charset="0"/>
                <a:ea typeface="PMingLiU" pitchFamily="18" charset="-120"/>
                <a:cs typeface="+mn-cs"/>
              </a:rPr>
              <a:t>Mat 6:5</a:t>
            </a:r>
            <a:r>
              <a:rPr kumimoji="1" lang="zh-TW" altLang="en-US" sz="1200" kern="1200" baseline="0" dirty="0">
                <a:solidFill>
                  <a:schemeClr val="tx1"/>
                </a:solidFill>
                <a:latin typeface="Arial" charset="0"/>
                <a:ea typeface="PMingLiU" pitchFamily="18" charset="-120"/>
                <a:cs typeface="+mn-cs"/>
              </a:rPr>
              <a:t>  「你們禱告的時候，不可像那假冒為善的人，愛站在會堂裡和十字路口上禱告，故意叫人看見。我實在告訴你們，他們已經得了他們的賞賜。</a:t>
            </a:r>
            <a:r>
              <a:rPr kumimoji="1" lang="en-US" altLang="zh-TW" sz="1200" kern="1200" baseline="0" dirty="0">
                <a:solidFill>
                  <a:schemeClr val="tx1"/>
                </a:solidFill>
                <a:latin typeface="Arial" charset="0"/>
                <a:ea typeface="PMingLiU" pitchFamily="18" charset="-120"/>
                <a:cs typeface="+mn-cs"/>
              </a:rPr>
              <a:t>Mat 6:6</a:t>
            </a:r>
            <a:r>
              <a:rPr kumimoji="1" lang="zh-TW" altLang="en-US" sz="1200" kern="1200" baseline="0" dirty="0">
                <a:solidFill>
                  <a:schemeClr val="tx1"/>
                </a:solidFill>
                <a:latin typeface="Arial" charset="0"/>
                <a:ea typeface="PMingLiU" pitchFamily="18" charset="-120"/>
                <a:cs typeface="+mn-cs"/>
              </a:rPr>
              <a:t>  你禱告的時候，要進你的內屋，關上門，禱告你在暗中的父；你父在暗中察看，必然報答你。</a:t>
            </a:r>
            <a:r>
              <a:rPr kumimoji="1" lang="zh-CN" altLang="en-US" sz="1200" kern="1200" baseline="0" dirty="0">
                <a:solidFill>
                  <a:schemeClr val="tx1"/>
                </a:solidFill>
                <a:latin typeface="Arial" charset="0"/>
                <a:ea typeface="PMingLiU" pitchFamily="18" charset="-120"/>
                <a:cs typeface="+mn-cs"/>
              </a:rPr>
              <a:t>在受洗班我一定會鼓勵對方自己向主直接禱告！</a:t>
            </a:r>
            <a:endParaRPr kumimoji="1" lang="en-US" altLang="zh-CN" sz="1200" kern="1200" baseline="0" dirty="0">
              <a:solidFill>
                <a:schemeClr val="tx1"/>
              </a:solidFill>
              <a:latin typeface="Arial" charset="0"/>
              <a:ea typeface="PMingLiU" pitchFamily="18" charset="-120"/>
              <a:cs typeface="+mn-cs"/>
            </a:endParaRPr>
          </a:p>
          <a:p>
            <a:pPr rtl="0"/>
            <a:r>
              <a:rPr lang="zh-CN" altLang="en-US" b="1" dirty="0"/>
              <a:t>由外向內的讀經</a:t>
            </a:r>
            <a:r>
              <a:rPr lang="zh-CN" altLang="en-US" dirty="0"/>
              <a:t>：</a:t>
            </a:r>
            <a:r>
              <a:rPr kumimoji="1" lang="en-US" altLang="zh-TW" sz="1200" kern="1200" baseline="0" dirty="0">
                <a:solidFill>
                  <a:schemeClr val="tx1"/>
                </a:solidFill>
                <a:latin typeface="Arial" charset="0"/>
                <a:ea typeface="PMingLiU" pitchFamily="18" charset="-120"/>
                <a:cs typeface="+mn-cs"/>
              </a:rPr>
              <a:t>Mat 23:5</a:t>
            </a:r>
            <a:r>
              <a:rPr kumimoji="1" lang="zh-TW" altLang="en-US" sz="1200" kern="1200" baseline="0" dirty="0">
                <a:solidFill>
                  <a:schemeClr val="tx1"/>
                </a:solidFill>
                <a:latin typeface="Arial" charset="0"/>
                <a:ea typeface="PMingLiU" pitchFamily="18" charset="-120"/>
                <a:cs typeface="+mn-cs"/>
              </a:rPr>
              <a:t>  他們</a:t>
            </a:r>
            <a:r>
              <a:rPr kumimoji="1" lang="zh-CN" altLang="en-US" sz="1200" kern="1200" baseline="0" dirty="0">
                <a:solidFill>
                  <a:schemeClr val="tx1"/>
                </a:solidFill>
                <a:latin typeface="Arial" charset="0"/>
                <a:ea typeface="PMingLiU" pitchFamily="18" charset="-120"/>
                <a:cs typeface="+mn-cs"/>
              </a:rPr>
              <a:t>（法利賽人）</a:t>
            </a:r>
            <a:r>
              <a:rPr kumimoji="1" lang="zh-TW" altLang="en-US" sz="1200" kern="1200" baseline="0" dirty="0">
                <a:solidFill>
                  <a:schemeClr val="tx1"/>
                </a:solidFill>
                <a:latin typeface="Arial" charset="0"/>
                <a:ea typeface="PMingLiU" pitchFamily="18" charset="-120"/>
                <a:cs typeface="+mn-cs"/>
              </a:rPr>
              <a:t>一切所做的事都是要叫人看見，所以將佩戴的經文做寬了，衣裳的繸子做長了，</a:t>
            </a:r>
            <a:endParaRPr lang="en-US" dirty="0"/>
          </a:p>
          <a:p>
            <a:endParaRPr lang="en-US" altLang="zh-CN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D30136-0775-412D-8257-0B6512B8EEBB}" type="slidenum">
              <a:rPr lang="zh-TW" altLang="en-US" smtClean="0"/>
              <a:pPr>
                <a:defRPr/>
              </a:pPr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303319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D30136-0775-412D-8257-0B6512B8EEBB}" type="slidenum">
              <a:rPr lang="zh-TW" altLang="en-US" smtClean="0"/>
              <a:pPr>
                <a:defRPr/>
              </a:pPr>
              <a:t>11</a:t>
            </a:fld>
            <a:endParaRPr lang="en-US" altLang="zh-TW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CAC4761-E8B7-4E0C-A356-D41FDE86EB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C7AFDEB-3D75-4C92-822E-D19FBBC638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47A011D-2F55-44BD-A82F-33F0B3223B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0CA307-A1A8-4812-AA16-635E8A98784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0496537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52BF5FE-5DC2-4BD6-8B7B-BE1F3E7F97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F2AF126-34F7-44E8-9980-98B7EF17DB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AF5C766-467F-4C29-85BE-DBB274087B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B088E8-D8B6-4300-9B57-36DA0AF1E28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2580362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49E232D-9608-4062-AF07-D69FA956E3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4E82770-629B-4F97-BBAE-7DB979A229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AD2981B-1220-42C2-A49F-803A3FEACB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7B7B4-C049-4014-BEE7-6979FEA70EC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1360289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16CB0BB-EF4B-4812-8F3F-EA510B1A44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F2B7263-4559-4F93-AE08-6B5470B518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E143E97-6A45-4F02-9C4B-96752404DD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595E8-03BD-40BD-8990-E2036EE0120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3794224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74FB49A-654F-47B7-87D8-BCD9764308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AE983DF-322C-4830-B5A5-8281BC9010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8EA6484-5860-40A8-AF65-C700C52552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D3EC1-09EF-4DD8-8794-E6EE1776A5A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4613939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59C0F9-D358-4979-B67F-1576439425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DE9D57-4E92-4F22-86A4-EFC4A3099C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667CAD-2137-4DED-AE80-FCD4973882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1A8833-DA76-4ED4-A41F-0EFA53E145B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8386740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2C3E419-ED16-46A9-BBDD-73E15CF55F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616052B-1781-4516-AA8A-D1F98E278E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F2E9084-ADB8-4479-A044-5CF4AC2EF1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5CCB6-7A69-4CD4-A11C-76057D4171F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9260534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56F4187-76DC-45A3-AC03-97FB56B9AB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0B0E9D3-AC98-4A30-9F4A-3A169AD18E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A8BBD07-06C0-4681-A1E1-3EA7E1AAF7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1E2F6-C75C-430B-BE1E-B51D832611E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4727482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91429AB-AB48-4081-8565-B848CF58FF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E7C2023-ED73-4F67-ACC9-BFC70408B7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65DE14F-D565-4C4F-938E-142E43C0C8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8D65AD-9077-4458-8248-5C760C34F90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1004557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038F31-926D-4763-9F30-EA7FCDB8F3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1E00CA-E026-495F-BA1A-95C121C386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00FF06-D5D7-464B-B328-719B0B1630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41152-F4AA-4396-8C64-40217445CF2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720449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A23050-9D32-4DB6-B639-FADBBC0967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81C5AC-D3E7-4091-8703-E85BB3C962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8F1772-FFCB-4B9A-8747-E2F6C5A5F8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7F1924-57F9-4E06-A4D4-0F19737131B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8243698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DAF8110-3C94-4F99-8898-6C0FA7568E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dirty="0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55E64AA-6FD9-4BB5-970A-4FC687F7F2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237572" name="Rectangle 4">
            <a:extLst>
              <a:ext uri="{FF2B5EF4-FFF2-40B4-BE49-F238E27FC236}">
                <a16:creationId xmlns:a16="http://schemas.microsoft.com/office/drawing/2014/main" id="{FF6997AD-B086-4FD6-B1B5-10A3D5C1DA6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37573" name="Rectangle 5">
            <a:extLst>
              <a:ext uri="{FF2B5EF4-FFF2-40B4-BE49-F238E27FC236}">
                <a16:creationId xmlns:a16="http://schemas.microsoft.com/office/drawing/2014/main" id="{E91228DB-3BD3-449B-9FA2-D8DD6F78F62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1"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37574" name="Rectangle 6">
            <a:extLst>
              <a:ext uri="{FF2B5EF4-FFF2-40B4-BE49-F238E27FC236}">
                <a16:creationId xmlns:a16="http://schemas.microsoft.com/office/drawing/2014/main" id="{979BA95D-C092-4E64-BC27-03C9894B656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31E42C9-C065-4B9E-A094-9D30DEF09AD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031" name="Rectangle 8">
            <a:extLst>
              <a:ext uri="{FF2B5EF4-FFF2-40B4-BE49-F238E27FC236}">
                <a16:creationId xmlns:a16="http://schemas.microsoft.com/office/drawing/2014/main" id="{05B604EE-1A47-4381-BF86-97A43AAC61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78105"/>
            <a:ext cx="37338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Garamond" panose="02020404030301010803" pitchFamily="18" charset="0"/>
                <a:ea typeface="PMingLiU" panose="02020500000000000000" pitchFamily="18" charset="-12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Garamond" panose="02020404030301010803" pitchFamily="18" charset="0"/>
                <a:ea typeface="PMingLiU" panose="02020500000000000000" pitchFamily="18" charset="-12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Garamond" panose="02020404030301010803" pitchFamily="18" charset="0"/>
                <a:ea typeface="PMingLiU" panose="02020500000000000000" pitchFamily="18" charset="-12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Garamond" panose="02020404030301010803" pitchFamily="18" charset="0"/>
                <a:ea typeface="PMingLiU" panose="02020500000000000000" pitchFamily="18" charset="-12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Garamond" panose="02020404030301010803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Garamond" panose="02020404030301010803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Garamond" panose="02020404030301010803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Garamond" panose="02020404030301010803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Garamond" panose="02020404030301010803" pitchFamily="18" charset="0"/>
                <a:ea typeface="PMingLiU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400" b="0" baseline="0" dirty="0">
                <a:solidFill>
                  <a:schemeClr val="tx1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  <a:r>
              <a:rPr lang="zh-CN" altLang="en-US" sz="1400" b="0" baseline="0" dirty="0">
                <a:solidFill>
                  <a:schemeClr val="tx1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神的榮耀</a:t>
            </a:r>
            <a:endParaRPr lang="en-US" altLang="en-US" sz="1400" b="0" dirty="0">
              <a:solidFill>
                <a:schemeClr val="tx1"/>
              </a:solidFill>
              <a:effectLst/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1032" name="Rounded Rectangle 9">
            <a:extLst>
              <a:ext uri="{FF2B5EF4-FFF2-40B4-BE49-F238E27FC236}">
                <a16:creationId xmlns:a16="http://schemas.microsoft.com/office/drawing/2014/main" id="{A5A6B974-9E6F-406A-9946-3895B38A5A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06375"/>
            <a:ext cx="76200" cy="5715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Garamond" panose="02020404030301010803" pitchFamily="18" charset="0"/>
                <a:ea typeface="PMingLiU" panose="02020500000000000000" pitchFamily="18" charset="-12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Garamond" panose="02020404030301010803" pitchFamily="18" charset="0"/>
                <a:ea typeface="PMingLiU" panose="02020500000000000000" pitchFamily="18" charset="-12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Garamond" panose="02020404030301010803" pitchFamily="18" charset="0"/>
                <a:ea typeface="PMingLiU" panose="02020500000000000000" pitchFamily="18" charset="-12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Garamond" panose="02020404030301010803" pitchFamily="18" charset="0"/>
                <a:ea typeface="PMingLiU" panose="02020500000000000000" pitchFamily="18" charset="-12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Garamond" panose="02020404030301010803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Garamond" panose="02020404030301010803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Garamond" panose="02020404030301010803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Garamond" panose="02020404030301010803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Garamond" panose="02020404030301010803" pitchFamily="18" charset="0"/>
                <a:ea typeface="PMingLiU" panose="02020500000000000000" pitchFamily="18" charset="-120"/>
              </a:defRPr>
            </a:lvl9pPr>
          </a:lstStyle>
          <a:p>
            <a:pPr>
              <a:defRPr/>
            </a:pPr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PMingLiU" pitchFamily="18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PMingLiU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PMingLiU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PMingLiU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PMingLiU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PMingLiU" pitchFamily="18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PMingLiU" pitchFamily="18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PMingLiU" pitchFamily="18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PMingLiU" pitchFamily="18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PMingLiU" pitchFamily="18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Glory Wallpapers (60+ background pictures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31445"/>
          </a:xfrm>
          <a:prstGeom prst="rect">
            <a:avLst/>
          </a:prstGeom>
          <a:noFill/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CBAA787F-C79A-40B0-98AF-C4DC5D3BE7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6299" y="75406"/>
            <a:ext cx="7391401" cy="1102519"/>
          </a:xfrm>
        </p:spPr>
        <p:txBody>
          <a:bodyPr/>
          <a:lstStyle/>
          <a:p>
            <a:pPr marL="0" indent="0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zh-CN" altLang="en-US" b="1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神的榮耀</a:t>
            </a:r>
            <a:endParaRPr lang="en-US" b="1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D051C7F2-D7FB-4406-8FA5-04F0199194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9700" y="4292318"/>
            <a:ext cx="6400800" cy="962025"/>
          </a:xfrm>
        </p:spPr>
        <p:txBody>
          <a:bodyPr/>
          <a:lstStyle/>
          <a:p>
            <a:r>
              <a: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以弗所書 </a:t>
            </a:r>
            <a:r>
              <a:rPr lang="en-US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3</a:t>
            </a:r>
            <a:r>
              <a: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：</a:t>
            </a:r>
            <a:r>
              <a:rPr lang="en-US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14-21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24400" y="3028950"/>
            <a:ext cx="41665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800" b="1" dirty="0">
                <a:latin typeface="HanWangLiSuMedium" pitchFamily="2" charset="-120"/>
                <a:ea typeface="HanWangLiSuMedium" pitchFamily="2" charset="-120"/>
              </a:rPr>
              <a:t>2Co 4:17</a:t>
            </a:r>
            <a:r>
              <a:rPr lang="zh-TW" altLang="en-US" sz="1800" b="1" dirty="0">
                <a:latin typeface="HanWangLiSuMedium" pitchFamily="2" charset="-120"/>
                <a:ea typeface="HanWangLiSuMedium" pitchFamily="2" charset="-120"/>
              </a:rPr>
              <a:t>  我們這至暫至輕的苦楚，</a:t>
            </a:r>
            <a:endParaRPr lang="en-US" altLang="zh-TW" sz="1800" b="1" dirty="0">
              <a:latin typeface="HanWangLiSuMedium" pitchFamily="2" charset="-120"/>
              <a:ea typeface="HanWangLiSuMedium" pitchFamily="2" charset="-120"/>
            </a:endParaRPr>
          </a:p>
          <a:p>
            <a:r>
              <a:rPr lang="zh-TW" altLang="en-US" sz="1800" b="1" dirty="0">
                <a:latin typeface="HanWangLiSuMedium" pitchFamily="2" charset="-120"/>
                <a:ea typeface="HanWangLiSuMedium" pitchFamily="2" charset="-120"/>
              </a:rPr>
              <a:t>要為我們成就極重無比、永遠的榮耀。 </a:t>
            </a:r>
            <a:endParaRPr lang="en-US" sz="1800" b="1" dirty="0">
              <a:latin typeface="HanWangLiSuMedium" pitchFamily="2" charset="-120"/>
              <a:ea typeface="HanWangLiSuMedium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96274831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162FC-F805-4EBB-997C-8A7498AFB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6850"/>
            <a:ext cx="8229600" cy="857250"/>
          </a:xfrm>
        </p:spPr>
        <p:txBody>
          <a:bodyPr/>
          <a:lstStyle/>
          <a:p>
            <a:r>
              <a:rPr lang="zh-CN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榮耀與能力</a:t>
            </a:r>
            <a:endParaRPr lang="en-US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09147-D059-48EF-96EB-5B154843C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123950"/>
            <a:ext cx="8610600" cy="3394075"/>
          </a:xfrm>
        </p:spPr>
        <p:txBody>
          <a:bodyPr/>
          <a:lstStyle/>
          <a:p>
            <a:pPr>
              <a:buNone/>
            </a:pPr>
            <a:r>
              <a:rPr lang="en-US" altLang="zh-TW" sz="2400" b="1" dirty="0">
                <a:latin typeface="HanWangLiSuMedium" pitchFamily="2" charset="-120"/>
                <a:ea typeface="HanWangLiSuMedium" pitchFamily="2" charset="-120"/>
              </a:rPr>
              <a:t>3:16</a:t>
            </a:r>
            <a:r>
              <a:rPr lang="zh-TW" altLang="en-US" sz="2400" b="1" dirty="0">
                <a:solidFill>
                  <a:srgbClr val="0066CC"/>
                </a:solidFill>
                <a:latin typeface="HanWangLiSuMedium" pitchFamily="2" charset="-120"/>
                <a:ea typeface="HanWangLiSuMedium" pitchFamily="2" charset="-120"/>
              </a:rPr>
              <a:t>  求他按著他豐盛的榮耀，藉著他的靈，叫你們心裡的力量剛強起來</a:t>
            </a:r>
            <a:endParaRPr lang="en-US" altLang="zh-TW" sz="2400" b="1" dirty="0">
              <a:solidFill>
                <a:srgbClr val="0066CC"/>
              </a:solidFill>
              <a:latin typeface="HanWangLiSuMedium" pitchFamily="2" charset="-120"/>
              <a:ea typeface="HanWangLiSuMedium" pitchFamily="2" charset="-120"/>
            </a:endParaRPr>
          </a:p>
          <a:p>
            <a:pPr>
              <a:buNone/>
            </a:pPr>
            <a:r>
              <a:rPr lang="en-US" altLang="zh-TW" sz="2400" b="1" dirty="0">
                <a:latin typeface="HanWangLiSuMedium" pitchFamily="2" charset="-120"/>
                <a:ea typeface="HanWangLiSuMedium" pitchFamily="2" charset="-120"/>
              </a:rPr>
              <a:t>3:20</a:t>
            </a:r>
            <a:r>
              <a:rPr lang="zh-TW" altLang="en-US" sz="2400" b="1" dirty="0">
                <a:solidFill>
                  <a:srgbClr val="0066CC"/>
                </a:solidFill>
                <a:latin typeface="HanWangLiSuMedium" pitchFamily="2" charset="-120"/>
                <a:ea typeface="HanWangLiSuMedium" pitchFamily="2" charset="-120"/>
              </a:rPr>
              <a:t>  神能照著運行在我們心裡的大力充充足足的成就一切，超過我們所求所想的。</a:t>
            </a:r>
            <a:endParaRPr lang="en-US" altLang="zh-CN" sz="24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CN" altLang="en-US" sz="2800" b="1" dirty="0">
                <a:latin typeface="DFKai-SB" panose="03000509000000000000" pitchFamily="65" charset="-120"/>
                <a:ea typeface="DFKai-SB" panose="03000509000000000000" pitchFamily="65" charset="-120"/>
              </a:rPr>
              <a:t> 神的榮耀是豐盛、可以經由聖靈分享的</a:t>
            </a:r>
            <a:endParaRPr lang="en-US" altLang="zh-CN" sz="28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CN" altLang="en-US" sz="2800" b="1" dirty="0">
                <a:latin typeface="DFKai-SB" panose="03000509000000000000" pitchFamily="65" charset="-120"/>
                <a:ea typeface="DFKai-SB" panose="03000509000000000000" pitchFamily="65" charset="-120"/>
              </a:rPr>
              <a:t> 神的榮耀使人得到</a:t>
            </a:r>
            <a:r>
              <a:rPr lang="en-US" altLang="zh-CN" sz="2800" b="1" dirty="0">
                <a:latin typeface="DFKai-SB" panose="03000509000000000000" pitchFamily="65" charset="-120"/>
                <a:ea typeface="DFKai-SB" panose="03000509000000000000" pitchFamily="65" charset="-120"/>
              </a:rPr>
              <a:t>『</a:t>
            </a:r>
            <a:r>
              <a:rPr lang="zh-CN" altLang="en-US" sz="2800" b="1" dirty="0">
                <a:latin typeface="DFKai-SB" panose="03000509000000000000" pitchFamily="65" charset="-120"/>
                <a:ea typeface="DFKai-SB" panose="03000509000000000000" pitchFamily="65" charset="-120"/>
              </a:rPr>
              <a:t>超過我們的想像</a:t>
            </a:r>
            <a:r>
              <a:rPr lang="en-US" altLang="zh-CN" sz="2800" b="1" dirty="0">
                <a:latin typeface="DFKai-SB" panose="03000509000000000000" pitchFamily="65" charset="-120"/>
                <a:ea typeface="DFKai-SB" panose="03000509000000000000" pitchFamily="65" charset="-120"/>
              </a:rPr>
              <a:t>』</a:t>
            </a:r>
            <a:r>
              <a:rPr lang="zh-CN" altLang="en-US" sz="2800" b="1" dirty="0">
                <a:latin typeface="DFKai-SB" panose="03000509000000000000" pitchFamily="65" charset="-120"/>
                <a:ea typeface="DFKai-SB" panose="03000509000000000000" pitchFamily="65" charset="-120"/>
              </a:rPr>
              <a:t>的力量</a:t>
            </a:r>
            <a:endParaRPr lang="en-US" altLang="zh-CN" sz="28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CN" altLang="en-US" sz="2800" b="1" dirty="0">
                <a:latin typeface="DFKai-SB" panose="03000509000000000000" pitchFamily="65" charset="-120"/>
                <a:ea typeface="DFKai-SB" panose="03000509000000000000" pitchFamily="65" charset="-120"/>
              </a:rPr>
              <a:t>經由聖靈得到能力</a:t>
            </a:r>
            <a:endParaRPr lang="en-US" altLang="zh-CN" sz="28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342900" lvl="1" indent="-342900">
              <a:buFontTx/>
              <a:buChar char="•"/>
            </a:pPr>
            <a:r>
              <a:rPr lang="zh-CN" altLang="en-US" b="1" dirty="0">
                <a:latin typeface="DFKai-SB" panose="03000509000000000000" pitchFamily="65" charset="-120"/>
                <a:ea typeface="DFKai-SB" panose="03000509000000000000" pitchFamily="65" charset="-120"/>
              </a:rPr>
              <a:t>心裡的力量：從內向外，而非從外向內</a:t>
            </a:r>
            <a:endParaRPr lang="en-US" altLang="zh-CN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en-US" altLang="zh-CN" sz="28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en-US" altLang="zh-CN" sz="28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340911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0824C-2EBB-55E9-321F-576FB4815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基督的內住</a:t>
            </a:r>
            <a:endParaRPr lang="en-US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AEFEBC-B965-A735-DF21-01FA175F6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047750"/>
            <a:ext cx="8839200" cy="3394075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2400" b="1" dirty="0">
                <a:latin typeface="HanWangLiSuMedium" pitchFamily="2" charset="-120"/>
                <a:ea typeface="HanWangLiSuMedium" pitchFamily="2" charset="-120"/>
              </a:rPr>
              <a:t>3:17</a:t>
            </a:r>
            <a:r>
              <a:rPr lang="zh-TW" altLang="en-US" sz="2400" b="1" dirty="0">
                <a:solidFill>
                  <a:srgbClr val="0066CC"/>
                </a:solidFill>
                <a:latin typeface="HanWangLiSuMedium" pitchFamily="2" charset="-120"/>
                <a:ea typeface="HanWangLiSuMedium" pitchFamily="2" charset="-120"/>
              </a:rPr>
              <a:t> 使基督因你們的信，住在你們心裡，叫你們的愛心有根有基</a:t>
            </a:r>
            <a:endParaRPr lang="en-US" altLang="zh-TW" sz="2400" b="1" dirty="0">
              <a:solidFill>
                <a:srgbClr val="0066CC"/>
              </a:solidFill>
              <a:latin typeface="HanWangLiSuMedium" pitchFamily="2" charset="-120"/>
              <a:ea typeface="HanWangLiSuMedium" pitchFamily="2" charset="-120"/>
            </a:endParaRPr>
          </a:p>
          <a:p>
            <a:pPr marL="0" indent="0"/>
            <a:r>
              <a:rPr lang="zh-CN" altLang="en-US" sz="2800" b="1" dirty="0">
                <a:latin typeface="DFKai-SB" pitchFamily="65" charset="-120"/>
                <a:ea typeface="DFKai-SB" pitchFamily="65" charset="-120"/>
              </a:rPr>
              <a:t>基督</a:t>
            </a:r>
            <a:r>
              <a:rPr lang="zh-TW" altLang="en-US" sz="2800" b="1" dirty="0">
                <a:latin typeface="DFKai-SB" pitchFamily="65" charset="-120"/>
                <a:ea typeface="DFKai-SB" pitchFamily="65" charset="-120"/>
              </a:rPr>
              <a:t>住在你們心裡</a:t>
            </a:r>
            <a:r>
              <a:rPr lang="zh-CN" altLang="en-US" sz="2800" b="1" dirty="0">
                <a:latin typeface="DFKai-SB" pitchFamily="65" charset="-120"/>
                <a:ea typeface="DFKai-SB" pitchFamily="65" charset="-120"/>
              </a:rPr>
              <a:t>：隨時交通、被影響</a:t>
            </a:r>
            <a:endParaRPr lang="en-US" altLang="zh-CN" sz="2800" b="1" dirty="0">
              <a:latin typeface="DFKai-SB" pitchFamily="65" charset="-120"/>
              <a:ea typeface="DFKai-SB" pitchFamily="65" charset="-120"/>
            </a:endParaRPr>
          </a:p>
          <a:p>
            <a:pPr marL="0" indent="0"/>
            <a:r>
              <a:rPr lang="zh-CN" altLang="en-US" sz="2800" b="1" dirty="0">
                <a:latin typeface="DFKai-SB" panose="03000509000000000000" pitchFamily="65" charset="-120"/>
                <a:ea typeface="DFKai-SB" panose="03000509000000000000" pitchFamily="65" charset="-120"/>
              </a:rPr>
              <a:t>沒有或缺乏基督內住的內心</a:t>
            </a:r>
            <a:endParaRPr lang="en-US" altLang="zh-CN" sz="2800" b="1" dirty="0">
              <a:latin typeface="DFKai-SB" pitchFamily="65" charset="-120"/>
              <a:ea typeface="DFKai-SB" pitchFamily="65" charset="-120"/>
            </a:endParaRPr>
          </a:p>
          <a:p>
            <a:pPr marL="0" indent="0">
              <a:buNone/>
            </a:pPr>
            <a:r>
              <a:rPr lang="zh-CN" altLang="en-US" sz="2400" b="1" dirty="0">
                <a:latin typeface="HanWangLiSuMedium" pitchFamily="2" charset="-120"/>
                <a:ea typeface="HanWangLiSuMedium" pitchFamily="2" charset="-120"/>
              </a:rPr>
              <a:t>羅馬書</a:t>
            </a:r>
            <a:r>
              <a:rPr lang="en-US" altLang="zh-TW" sz="2400" b="1" dirty="0">
                <a:latin typeface="HanWangLiSuMedium" pitchFamily="2" charset="-120"/>
                <a:ea typeface="HanWangLiSuMedium" pitchFamily="2" charset="-120"/>
              </a:rPr>
              <a:t> 7:18</a:t>
            </a:r>
            <a:r>
              <a:rPr lang="zh-TW" altLang="en-US" sz="2400" b="1" dirty="0">
                <a:solidFill>
                  <a:srgbClr val="0066CC"/>
                </a:solidFill>
                <a:latin typeface="HanWangLiSuMedium" pitchFamily="2" charset="-120"/>
                <a:ea typeface="HanWangLiSuMedium" pitchFamily="2" charset="-120"/>
              </a:rPr>
              <a:t>  我也知道在我裡頭，就是我肉體之中，沒有良善。因為，立志為善由得我，只是行出來由不得我。</a:t>
            </a:r>
            <a:endParaRPr lang="en-US" altLang="zh-TW" sz="2400" b="1" dirty="0">
              <a:solidFill>
                <a:srgbClr val="0066CC"/>
              </a:solidFill>
              <a:latin typeface="HanWangLiSuMedium" pitchFamily="2" charset="-120"/>
              <a:ea typeface="HanWangLiSuMedium" pitchFamily="2" charset="-120"/>
            </a:endParaRPr>
          </a:p>
          <a:p>
            <a:pPr marL="0" indent="0"/>
            <a:r>
              <a:rPr lang="zh-CN" altLang="en-US" sz="2800" b="1" dirty="0">
                <a:latin typeface="DFKai-SB" panose="03000509000000000000" pitchFamily="65" charset="-120"/>
                <a:ea typeface="DFKai-SB" panose="03000509000000000000" pitchFamily="65" charset="-120"/>
              </a:rPr>
              <a:t>有基督內住的內心</a:t>
            </a:r>
            <a:endParaRPr lang="zh-TW" altLang="en-US" sz="2800" b="1" dirty="0">
              <a:latin typeface="DFKai-SB" pitchFamily="65" charset="-120"/>
              <a:ea typeface="DFKai-SB" pitchFamily="65" charset="-120"/>
            </a:endParaRPr>
          </a:p>
          <a:p>
            <a:pPr marL="0" indent="0">
              <a:buNone/>
            </a:pPr>
            <a:r>
              <a:rPr lang="zh-CN" altLang="en-US" sz="2400" b="1" dirty="0">
                <a:latin typeface="HanWangLiSuMedium" pitchFamily="2" charset="-120"/>
                <a:ea typeface="HanWangLiSuMedium" pitchFamily="2" charset="-120"/>
              </a:rPr>
              <a:t>林後</a:t>
            </a:r>
            <a:r>
              <a:rPr lang="en-US" altLang="zh-TW" sz="2400" b="1" dirty="0">
                <a:latin typeface="HanWangLiSuMedium" pitchFamily="2" charset="-120"/>
                <a:ea typeface="HanWangLiSuMedium" pitchFamily="2" charset="-120"/>
              </a:rPr>
              <a:t> 4:16</a:t>
            </a:r>
            <a:r>
              <a:rPr lang="zh-TW" altLang="en-US" sz="2400" b="1" dirty="0">
                <a:solidFill>
                  <a:srgbClr val="0066CC"/>
                </a:solidFill>
                <a:latin typeface="HanWangLiSuMedium" pitchFamily="2" charset="-120"/>
                <a:ea typeface="HanWangLiSuMedium" pitchFamily="2" charset="-120"/>
              </a:rPr>
              <a:t>  所以，我們不喪膽。外體雖然毀壞，內心卻一天新似一天。</a:t>
            </a:r>
            <a:endParaRPr lang="en-US" altLang="zh-TW" sz="2400" b="1" dirty="0">
              <a:solidFill>
                <a:srgbClr val="0066CC"/>
              </a:solidFill>
              <a:latin typeface="HanWangLiSuMedium" pitchFamily="2" charset="-120"/>
              <a:ea typeface="HanWangLiSuMedium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324415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22B5A-C8EC-538D-07A4-D99B1003A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基督的內住</a:t>
            </a:r>
            <a:endParaRPr lang="en-US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24F7D3-7F31-23D0-D992-D90F111D4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71550"/>
            <a:ext cx="8229600" cy="3394075"/>
          </a:xfrm>
        </p:spPr>
        <p:txBody>
          <a:bodyPr/>
          <a:lstStyle/>
          <a:p>
            <a:pPr>
              <a:buNone/>
            </a:pPr>
            <a:r>
              <a:rPr lang="en-US" altLang="zh-TW" sz="2400" b="1" dirty="0">
                <a:latin typeface="HanWangLiSuMedium" pitchFamily="2" charset="-120"/>
                <a:ea typeface="HanWangLiSuMedium" pitchFamily="2" charset="-120"/>
              </a:rPr>
              <a:t>3:17</a:t>
            </a:r>
            <a:r>
              <a:rPr lang="en-US" altLang="zh-CN" sz="2400" b="1" dirty="0">
                <a:latin typeface="HanWangLiSuMedium" pitchFamily="2" charset="-120"/>
                <a:ea typeface="HanWangLiSuMedium" pitchFamily="2" charset="-120"/>
              </a:rPr>
              <a:t>-19</a:t>
            </a:r>
            <a:r>
              <a:rPr lang="zh-TW" altLang="en-US" sz="2400" b="1" dirty="0">
                <a:solidFill>
                  <a:srgbClr val="0066CC"/>
                </a:solidFill>
                <a:latin typeface="HanWangLiSuMedium" pitchFamily="2" charset="-120"/>
                <a:ea typeface="HanWangLiSuMedium" pitchFamily="2" charset="-120"/>
              </a:rPr>
              <a:t> 使基督因你們的信，住在你們心裡，叫你們的愛心有根有基</a:t>
            </a:r>
            <a:r>
              <a:rPr lang="zh-CN" altLang="en-US" sz="2400" b="1" dirty="0">
                <a:solidFill>
                  <a:srgbClr val="0066CC"/>
                </a:solidFill>
                <a:latin typeface="HanWangLiSuMedium" pitchFamily="2" charset="-120"/>
                <a:ea typeface="HanWangLiSuMedium" pitchFamily="2" charset="-120"/>
              </a:rPr>
              <a:t>，</a:t>
            </a:r>
            <a:r>
              <a:rPr lang="zh-TW" altLang="en-US" sz="2400" b="1" dirty="0">
                <a:solidFill>
                  <a:srgbClr val="0066CC"/>
                </a:solidFill>
                <a:latin typeface="HanWangLiSuMedium" pitchFamily="2" charset="-120"/>
                <a:ea typeface="HanWangLiSuMedium" pitchFamily="2" charset="-120"/>
              </a:rPr>
              <a:t>能以和眾聖徒一同明白基督的愛是何等長闊高深，並知道這愛是過於人所能測度的，便叫神一切所充滿的，充滿了你們。</a:t>
            </a:r>
            <a:endParaRPr lang="en-US" altLang="zh-TW" sz="2400" b="0" i="0" u="none" strike="noStrike" baseline="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/>
            <a:r>
              <a:rPr lang="zh-CN" altLang="en-US" sz="2800" b="1" dirty="0">
                <a:latin typeface="DFKai-SB" pitchFamily="65" charset="-120"/>
                <a:ea typeface="DFKai-SB" pitchFamily="65" charset="-120"/>
              </a:rPr>
              <a:t>基督內</a:t>
            </a:r>
            <a:r>
              <a:rPr lang="zh-TW" altLang="en-US" sz="2800" b="1" dirty="0">
                <a:latin typeface="DFKai-SB" pitchFamily="65" charset="-120"/>
                <a:ea typeface="DFKai-SB" pitchFamily="65" charset="-120"/>
              </a:rPr>
              <a:t>住</a:t>
            </a:r>
            <a:r>
              <a:rPr lang="zh-CN" altLang="en-US" sz="2800" b="1" dirty="0">
                <a:latin typeface="DFKai-SB" pitchFamily="65" charset="-120"/>
                <a:ea typeface="DFKai-SB" pitchFamily="65" charset="-120"/>
              </a:rPr>
              <a:t>與信心</a:t>
            </a:r>
            <a:endParaRPr lang="en-US" altLang="zh-CN" sz="2800" b="1" dirty="0">
              <a:latin typeface="DFKai-SB" pitchFamily="65" charset="-120"/>
              <a:ea typeface="DFKai-SB" pitchFamily="65" charset="-120"/>
            </a:endParaRPr>
          </a:p>
          <a:p>
            <a:pPr marL="0" indent="0"/>
            <a:r>
              <a:rPr lang="zh-CN" altLang="en-US" sz="2800" b="1" dirty="0">
                <a:latin typeface="DFKai-SB" pitchFamily="65" charset="-120"/>
                <a:ea typeface="DFKai-SB" pitchFamily="65" charset="-120"/>
              </a:rPr>
              <a:t>愛心根基的轉換</a:t>
            </a:r>
            <a:r>
              <a:rPr lang="en-US" altLang="zh-CN" sz="2800" b="1" dirty="0">
                <a:latin typeface="DFKai-SB" pitchFamily="65" charset="-120"/>
                <a:ea typeface="DFKai-SB" pitchFamily="65" charset="-120"/>
              </a:rPr>
              <a:t>-</a:t>
            </a:r>
            <a:r>
              <a:rPr lang="zh-CN" altLang="en-US" sz="2800" b="1" dirty="0">
                <a:latin typeface="DFKai-SB" pitchFamily="65" charset="-120"/>
                <a:ea typeface="DFKai-SB" pitchFamily="65" charset="-120"/>
              </a:rPr>
              <a:t>從人的愛到基督的愛</a:t>
            </a:r>
            <a:endParaRPr lang="en-US" altLang="zh-CN" sz="2800" b="1" dirty="0">
              <a:latin typeface="DFKai-SB" pitchFamily="65" charset="-120"/>
              <a:ea typeface="DFKai-SB" pitchFamily="65" charset="-120"/>
            </a:endParaRPr>
          </a:p>
          <a:p>
            <a:r>
              <a:rPr lang="zh-CN" altLang="en-US" sz="2800" b="1" dirty="0">
                <a:latin typeface="DFKai-SB" panose="03000509000000000000" pitchFamily="65" charset="-120"/>
                <a:ea typeface="DFKai-SB" panose="03000509000000000000" pitchFamily="65" charset="-120"/>
              </a:rPr>
              <a:t>長闊高深、過於人所能測度的愛</a:t>
            </a:r>
            <a:endParaRPr lang="en-US" altLang="zh-CN" sz="28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CN" altLang="en-US" sz="2800" b="1" dirty="0">
                <a:latin typeface="DFKai-SB" panose="03000509000000000000" pitchFamily="65" charset="-120"/>
                <a:ea typeface="DFKai-SB" panose="03000509000000000000" pitchFamily="65" charset="-120"/>
              </a:rPr>
              <a:t>與眾聖徒一同明白</a:t>
            </a:r>
            <a:endParaRPr lang="en-US" altLang="zh-CN" sz="28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CN" altLang="en-US" sz="2800" b="1" dirty="0">
                <a:latin typeface="DFKai-SB" panose="03000509000000000000" pitchFamily="65" charset="-120"/>
                <a:ea typeface="DFKai-SB" panose="03000509000000000000" pitchFamily="65" charset="-120"/>
              </a:rPr>
              <a:t>被主的愛所充滿</a:t>
            </a:r>
            <a:endParaRPr lang="zh-TW" altLang="en-US" sz="2800" b="1" i="0" u="none" strike="noStrike" baseline="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397789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DFKai-SB" pitchFamily="65" charset="-120"/>
                <a:ea typeface="DFKai-SB" pitchFamily="65" charset="-120"/>
              </a:rPr>
              <a:t>如何榮耀 神</a:t>
            </a:r>
            <a:endParaRPr lang="en-US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TW" sz="2400" b="1" dirty="0">
                <a:latin typeface="HanWangLiSuMedium" pitchFamily="2" charset="-120"/>
                <a:ea typeface="HanWangLiSuMedium" pitchFamily="2" charset="-120"/>
              </a:rPr>
              <a:t>3:21</a:t>
            </a:r>
            <a:r>
              <a:rPr lang="zh-TW" altLang="en-US" sz="2400" b="1" dirty="0">
                <a:solidFill>
                  <a:srgbClr val="0066CC"/>
                </a:solidFill>
                <a:latin typeface="HanWangLiSuMedium" pitchFamily="2" charset="-120"/>
                <a:ea typeface="HanWangLiSuMedium" pitchFamily="2" charset="-120"/>
              </a:rPr>
              <a:t>  但願他在教會中，並在基督耶穌裡，得著榮耀，直到世世代代，永永遠遠。阿們！</a:t>
            </a:r>
          </a:p>
          <a:p>
            <a:r>
              <a:rPr lang="zh-CN" altLang="en-US" sz="2800" b="1" dirty="0">
                <a:latin typeface="DFKai-SB" pitchFamily="65" charset="-120"/>
                <a:ea typeface="DFKai-SB" pitchFamily="65" charset="-120"/>
              </a:rPr>
              <a:t>教會（ 神的兒女）存在的目的是榮耀 神</a:t>
            </a:r>
            <a:endParaRPr lang="en-US" altLang="zh-CN" sz="2800" b="1" dirty="0">
              <a:latin typeface="DFKai-SB" pitchFamily="65" charset="-120"/>
              <a:ea typeface="DFKai-SB" pitchFamily="65" charset="-120"/>
            </a:endParaRPr>
          </a:p>
          <a:p>
            <a:pPr lvl="1"/>
            <a:r>
              <a:rPr lang="zh-CN" altLang="en-US" sz="2400" b="1" dirty="0">
                <a:latin typeface="DFKai-SB" pitchFamily="65" charset="-120"/>
                <a:ea typeface="DFKai-SB" pitchFamily="65" charset="-120"/>
              </a:rPr>
              <a:t>藉著認罪</a:t>
            </a:r>
            <a:endParaRPr lang="en-US" altLang="zh-CN" sz="2400" b="1" dirty="0">
              <a:latin typeface="DFKai-SB" pitchFamily="65" charset="-120"/>
              <a:ea typeface="DFKai-SB" pitchFamily="65" charset="-120"/>
            </a:endParaRPr>
          </a:p>
          <a:p>
            <a:pPr lvl="1"/>
            <a:r>
              <a:rPr lang="zh-CN" altLang="en-US" sz="2400" b="1" dirty="0">
                <a:latin typeface="DFKai-SB" pitchFamily="65" charset="-120"/>
                <a:ea typeface="DFKai-SB" pitchFamily="65" charset="-120"/>
              </a:rPr>
              <a:t>藉著信心</a:t>
            </a:r>
            <a:endParaRPr lang="en-US" altLang="zh-CN" sz="2400" b="1" dirty="0">
              <a:latin typeface="DFKai-SB" pitchFamily="65" charset="-120"/>
              <a:ea typeface="DFKai-SB" pitchFamily="65" charset="-120"/>
            </a:endParaRPr>
          </a:p>
          <a:p>
            <a:pPr lvl="1"/>
            <a:r>
              <a:rPr lang="zh-CN" altLang="en-US" sz="2400" b="1" dirty="0">
                <a:latin typeface="DFKai-SB" pitchFamily="65" charset="-120"/>
                <a:ea typeface="DFKai-SB" pitchFamily="65" charset="-120"/>
              </a:rPr>
              <a:t>藉著結果子</a:t>
            </a:r>
            <a:endParaRPr lang="en-US" altLang="zh-CN" sz="2400" b="1" dirty="0">
              <a:latin typeface="DFKai-SB" pitchFamily="65" charset="-120"/>
              <a:ea typeface="DFKai-SB" pitchFamily="65" charset="-120"/>
            </a:endParaRPr>
          </a:p>
          <a:p>
            <a:pPr lvl="1"/>
            <a:r>
              <a:rPr lang="zh-CN" altLang="en-US" sz="2400" b="1" dirty="0">
                <a:latin typeface="DFKai-SB" pitchFamily="65" charset="-120"/>
                <a:ea typeface="DFKai-SB" pitchFamily="65" charset="-120"/>
              </a:rPr>
              <a:t>藉著讚美</a:t>
            </a:r>
            <a:endParaRPr lang="en-US" altLang="zh-CN" sz="2400" b="1" dirty="0">
              <a:latin typeface="DFKai-SB" pitchFamily="65" charset="-120"/>
              <a:ea typeface="DFKai-SB" pitchFamily="65" charset="-120"/>
            </a:endParaRPr>
          </a:p>
          <a:p>
            <a:pPr lvl="1"/>
            <a:r>
              <a:rPr lang="zh-CN" altLang="en-US" sz="2400" b="1" dirty="0">
                <a:latin typeface="DFKai-SB" pitchFamily="65" charset="-120"/>
                <a:ea typeface="DFKai-SB" pitchFamily="65" charset="-120"/>
              </a:rPr>
              <a:t>在生活中</a:t>
            </a:r>
            <a:endParaRPr lang="en-US" sz="2400" b="1" dirty="0">
              <a:latin typeface="DFKai-SB" pitchFamily="65" charset="-120"/>
              <a:ea typeface="DFKai-SB" pitchFamily="65" charset="-12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8B1B6-0B36-49E7-84B9-A742ED1BD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3850"/>
            <a:ext cx="8229600" cy="857250"/>
          </a:xfrm>
        </p:spPr>
        <p:txBody>
          <a:bodyPr wrap="square" anchor="ctr">
            <a:normAutofit/>
          </a:bodyPr>
          <a:lstStyle/>
          <a:p>
            <a:r>
              <a:rPr lang="zh-CN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神的榮耀</a:t>
            </a:r>
            <a:endParaRPr lang="en-US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8AB456B-95C0-4946-B3C1-CE8140540E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8556485"/>
              </p:ext>
            </p:extLst>
          </p:nvPr>
        </p:nvGraphicFramePr>
        <p:xfrm>
          <a:off x="457200" y="1200150"/>
          <a:ext cx="82296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0388231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63EEB-B623-4C3B-B62B-796650DD7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7AA63-E1FD-4CF6-8177-48329F9A5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438150"/>
            <a:ext cx="8839200" cy="3394075"/>
          </a:xfrm>
        </p:spPr>
        <p:txBody>
          <a:bodyPr/>
          <a:lstStyle/>
          <a:p>
            <a:pPr>
              <a:buNone/>
            </a:pPr>
            <a:r>
              <a:rPr lang="zh-CN" altLang="en-US" sz="2400" b="1" i="0" u="none" strike="noStrike" baseline="0" dirty="0">
                <a:latin typeface="HanWangLiSuMedium" pitchFamily="2" charset="-120"/>
                <a:ea typeface="HanWangLiSuMedium" pitchFamily="2" charset="-120"/>
              </a:rPr>
              <a:t>以弗所書</a:t>
            </a:r>
            <a:r>
              <a:rPr lang="en-US" altLang="zh-TW" sz="2400" b="1" i="0" u="none" strike="noStrike" baseline="0" dirty="0">
                <a:latin typeface="HanWangLiSuMedium" pitchFamily="2" charset="-120"/>
                <a:ea typeface="HanWangLiSuMedium" pitchFamily="2" charset="-120"/>
              </a:rPr>
              <a:t> </a:t>
            </a:r>
            <a:r>
              <a:rPr lang="en-US" altLang="zh-TW" sz="2400" b="1" dirty="0">
                <a:latin typeface="HanWangLiSuMedium" pitchFamily="2" charset="-120"/>
                <a:ea typeface="HanWangLiSuMedium" pitchFamily="2" charset="-120"/>
              </a:rPr>
              <a:t>3:14</a:t>
            </a:r>
            <a:r>
              <a:rPr lang="zh-TW" altLang="en-US" sz="2400" b="1" dirty="0">
                <a:solidFill>
                  <a:srgbClr val="0066CC"/>
                </a:solidFill>
                <a:latin typeface="HanWangLiSuMedium" pitchFamily="2" charset="-120"/>
                <a:ea typeface="HanWangLiSuMedium" pitchFamily="2" charset="-120"/>
              </a:rPr>
              <a:t>  因此，我在父面前屈膝， </a:t>
            </a:r>
          </a:p>
          <a:p>
            <a:pPr>
              <a:buNone/>
            </a:pPr>
            <a:r>
              <a:rPr lang="en-US" altLang="zh-TW" sz="2400" b="1" dirty="0">
                <a:latin typeface="HanWangLiSuMedium" pitchFamily="2" charset="-120"/>
                <a:ea typeface="HanWangLiSuMedium" pitchFamily="2" charset="-120"/>
              </a:rPr>
              <a:t>3:16</a:t>
            </a:r>
            <a:r>
              <a:rPr lang="zh-TW" altLang="en-US" sz="2400" b="1" dirty="0">
                <a:solidFill>
                  <a:srgbClr val="0066CC"/>
                </a:solidFill>
                <a:latin typeface="HanWangLiSuMedium" pitchFamily="2" charset="-120"/>
                <a:ea typeface="HanWangLiSuMedium" pitchFamily="2" charset="-120"/>
              </a:rPr>
              <a:t>  求他按著他豐盛的榮耀，藉著他的靈，叫你們心裡的力量剛強起來， </a:t>
            </a:r>
          </a:p>
          <a:p>
            <a:pPr>
              <a:buNone/>
            </a:pPr>
            <a:r>
              <a:rPr lang="en-US" altLang="zh-TW" sz="2400" b="1" dirty="0">
                <a:latin typeface="HanWangLiSuMedium" pitchFamily="2" charset="-120"/>
                <a:ea typeface="HanWangLiSuMedium" pitchFamily="2" charset="-120"/>
              </a:rPr>
              <a:t>3:17</a:t>
            </a:r>
            <a:r>
              <a:rPr lang="zh-TW" altLang="en-US" sz="2400" b="1" dirty="0">
                <a:solidFill>
                  <a:srgbClr val="0066CC"/>
                </a:solidFill>
                <a:latin typeface="HanWangLiSuMedium" pitchFamily="2" charset="-120"/>
                <a:ea typeface="HanWangLiSuMedium" pitchFamily="2" charset="-120"/>
              </a:rPr>
              <a:t> 使基督因你們的信，住在你們心裡，叫你們的愛心有根有基</a:t>
            </a:r>
          </a:p>
          <a:p>
            <a:pPr>
              <a:buNone/>
            </a:pPr>
            <a:r>
              <a:rPr lang="en-US" altLang="zh-TW" sz="2400" b="1" dirty="0">
                <a:latin typeface="HanWangLiSuMedium" pitchFamily="2" charset="-120"/>
                <a:ea typeface="HanWangLiSuMedium" pitchFamily="2" charset="-120"/>
              </a:rPr>
              <a:t>3:18</a:t>
            </a:r>
            <a:r>
              <a:rPr lang="zh-TW" altLang="en-US" sz="2400" b="1" dirty="0">
                <a:solidFill>
                  <a:srgbClr val="0066CC"/>
                </a:solidFill>
                <a:latin typeface="HanWangLiSuMedium" pitchFamily="2" charset="-120"/>
                <a:ea typeface="HanWangLiSuMedium" pitchFamily="2" charset="-120"/>
              </a:rPr>
              <a:t>  能以和眾聖徒一同明白基督的愛是何等長闊高深， </a:t>
            </a:r>
          </a:p>
          <a:p>
            <a:pPr>
              <a:buNone/>
            </a:pPr>
            <a:r>
              <a:rPr lang="en-US" altLang="zh-TW" sz="2400" b="1" dirty="0">
                <a:latin typeface="HanWangLiSuMedium" pitchFamily="2" charset="-120"/>
                <a:ea typeface="HanWangLiSuMedium" pitchFamily="2" charset="-120"/>
              </a:rPr>
              <a:t>3:19</a:t>
            </a:r>
            <a:r>
              <a:rPr lang="zh-TW" altLang="en-US" sz="2400" b="1" dirty="0">
                <a:solidFill>
                  <a:srgbClr val="0066CC"/>
                </a:solidFill>
                <a:latin typeface="HanWangLiSuMedium" pitchFamily="2" charset="-120"/>
                <a:ea typeface="HanWangLiSuMedium" pitchFamily="2" charset="-120"/>
              </a:rPr>
              <a:t>  並知道這愛是過於人所能測度的，便叫神一切所充滿的，充滿了你們。 </a:t>
            </a:r>
          </a:p>
          <a:p>
            <a:pPr>
              <a:buNone/>
            </a:pPr>
            <a:r>
              <a:rPr lang="en-US" altLang="zh-TW" sz="2400" b="1" dirty="0">
                <a:latin typeface="HanWangLiSuMedium" pitchFamily="2" charset="-120"/>
                <a:ea typeface="HanWangLiSuMedium" pitchFamily="2" charset="-120"/>
              </a:rPr>
              <a:t>3:20</a:t>
            </a:r>
            <a:r>
              <a:rPr lang="zh-TW" altLang="en-US" sz="2400" b="1" dirty="0">
                <a:solidFill>
                  <a:srgbClr val="0066CC"/>
                </a:solidFill>
                <a:latin typeface="HanWangLiSuMedium" pitchFamily="2" charset="-120"/>
                <a:ea typeface="HanWangLiSuMedium" pitchFamily="2" charset="-120"/>
              </a:rPr>
              <a:t>  神能照著運行在我們心裡的大力充充足足的成就一切，超過我們所求所想的。 </a:t>
            </a:r>
          </a:p>
          <a:p>
            <a:pPr>
              <a:buNone/>
            </a:pPr>
            <a:r>
              <a:rPr lang="en-US" altLang="zh-TW" sz="2400" b="1" dirty="0">
                <a:latin typeface="HanWangLiSuMedium" pitchFamily="2" charset="-120"/>
                <a:ea typeface="HanWangLiSuMedium" pitchFamily="2" charset="-120"/>
              </a:rPr>
              <a:t>3:21</a:t>
            </a:r>
            <a:r>
              <a:rPr lang="zh-TW" altLang="en-US" sz="2400" b="1" dirty="0">
                <a:solidFill>
                  <a:srgbClr val="0066CC"/>
                </a:solidFill>
                <a:latin typeface="HanWangLiSuMedium" pitchFamily="2" charset="-120"/>
                <a:ea typeface="HanWangLiSuMedium" pitchFamily="2" charset="-120"/>
              </a:rPr>
              <a:t>  但願他在教會中，並在基督耶穌裡，得著榮耀，直到世世代代，永永遠遠。阿們！</a:t>
            </a:r>
          </a:p>
        </p:txBody>
      </p:sp>
    </p:spTree>
    <p:extLst>
      <p:ext uri="{BB962C8B-B14F-4D97-AF65-F5344CB8AC3E}">
        <p14:creationId xmlns:p14="http://schemas.microsoft.com/office/powerpoint/2010/main" val="60009553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Which colleges have the most Olympic medals ever? | Chegg Play"/>
          <p:cNvPicPr>
            <a:picLocks noChangeAspect="1" noChangeArrowheads="1"/>
          </p:cNvPicPr>
          <p:nvPr/>
        </p:nvPicPr>
        <p:blipFill>
          <a:blip r:embed="rId3" cstate="print">
            <a:lum bright="50000"/>
          </a:blip>
          <a:srcRect/>
          <a:stretch>
            <a:fillRect/>
          </a:stretch>
        </p:blipFill>
        <p:spPr bwMode="auto">
          <a:xfrm>
            <a:off x="0" y="417169"/>
            <a:ext cx="9144000" cy="4726331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EF6C21-E7CF-4CF1-A0CD-7287EA6AF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857250"/>
          </a:xfrm>
        </p:spPr>
        <p:txBody>
          <a:bodyPr/>
          <a:lstStyle/>
          <a:p>
            <a:r>
              <a:rPr lang="zh-CN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榮耀的意義</a:t>
            </a:r>
            <a:endParaRPr lang="en-US" altLang="zh-CN" sz="4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0B330-0FD1-43F2-802E-834C42832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352550"/>
            <a:ext cx="8534400" cy="339407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卓越帶來榮耀</a:t>
            </a:r>
            <a:endParaRPr lang="en-US" altLang="zh-C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人羨慕得榮耀，因得榮耀肯定自己的價值</a:t>
            </a:r>
            <a:endParaRPr lang="en-US" altLang="zh-C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外在的卓越</a:t>
            </a:r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-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美麗、健壯、能力、得勝</a:t>
            </a:r>
            <a:endParaRPr lang="en-US" altLang="zh-C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內在美的卓越</a:t>
            </a:r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- 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智慧、愛心、堅忍、謙卑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489939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DFKai-SB" pitchFamily="65" charset="-120"/>
                <a:ea typeface="DFKai-SB" pitchFamily="65" charset="-120"/>
              </a:rPr>
              <a:t>天父的榮耀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CN" altLang="en-US" sz="2400" b="1" dirty="0">
                <a:latin typeface="HanWangLiSuMedium" pitchFamily="2" charset="-120"/>
                <a:ea typeface="HanWangLiSuMedium" pitchFamily="2" charset="-120"/>
              </a:rPr>
              <a:t>詩篇</a:t>
            </a:r>
            <a:r>
              <a:rPr lang="en-US" altLang="zh-CN" sz="2400" b="1" dirty="0">
                <a:latin typeface="HanWangLiSuMedium" pitchFamily="2" charset="-120"/>
                <a:ea typeface="HanWangLiSuMedium" pitchFamily="2" charset="-120"/>
              </a:rPr>
              <a:t>8:</a:t>
            </a:r>
            <a:r>
              <a:rPr lang="en-US" altLang="zh-TW" sz="2400" b="1" dirty="0">
                <a:latin typeface="HanWangLiSuMedium" pitchFamily="2" charset="-120"/>
                <a:ea typeface="HanWangLiSuMedium" pitchFamily="2" charset="-120"/>
              </a:rPr>
              <a:t>1 </a:t>
            </a:r>
            <a:r>
              <a:rPr lang="zh-TW" altLang="en-US" sz="2400" b="1" dirty="0"/>
              <a:t>  </a:t>
            </a:r>
            <a:r>
              <a:rPr lang="zh-TW" altLang="en-US" sz="2400" b="1" dirty="0">
                <a:solidFill>
                  <a:srgbClr val="0066CC"/>
                </a:solidFill>
                <a:latin typeface="HanWangLiSuMedium" pitchFamily="2" charset="-120"/>
                <a:ea typeface="HanWangLiSuMedium" pitchFamily="2" charset="-120"/>
              </a:rPr>
              <a:t>耶和華我們的主啊，你的名在全地何其美！你將你的榮耀彰顯於天。</a:t>
            </a:r>
            <a:endParaRPr lang="en-US" altLang="zh-CN" sz="2400" b="1" dirty="0">
              <a:solidFill>
                <a:srgbClr val="0066CC"/>
              </a:solidFill>
              <a:latin typeface="HanWangLiSuMedium" pitchFamily="2" charset="-120"/>
              <a:ea typeface="HanWangLiSuMedium" pitchFamily="2" charset="-120"/>
            </a:endParaRPr>
          </a:p>
          <a:p>
            <a:pPr>
              <a:buNone/>
            </a:pPr>
            <a:r>
              <a:rPr lang="zh-CN" altLang="en-US" sz="2400" b="1" dirty="0">
                <a:latin typeface="HanWangLiSuMedium" pitchFamily="2" charset="-120"/>
                <a:ea typeface="HanWangLiSuMedium" pitchFamily="2" charset="-120"/>
              </a:rPr>
              <a:t>詩篇</a:t>
            </a:r>
            <a:r>
              <a:rPr lang="en-US" altLang="zh-TW" sz="2400" b="1" dirty="0">
                <a:latin typeface="HanWangLiSuMedium" pitchFamily="2" charset="-120"/>
                <a:ea typeface="HanWangLiSuMedium" pitchFamily="2" charset="-120"/>
              </a:rPr>
              <a:t>19:1</a:t>
            </a:r>
            <a:r>
              <a:rPr lang="zh-TW" altLang="en-US" sz="2400" b="1" dirty="0">
                <a:solidFill>
                  <a:srgbClr val="0066CC"/>
                </a:solidFill>
                <a:latin typeface="HanWangLiSuMedium" pitchFamily="2" charset="-120"/>
                <a:ea typeface="HanWangLiSuMedium" pitchFamily="2" charset="-120"/>
              </a:rPr>
              <a:t>  諸天述說神的榮耀；穹蒼傳揚他的手段。</a:t>
            </a:r>
            <a:endParaRPr lang="en-US" altLang="zh-TW" sz="2400" b="1" dirty="0">
              <a:solidFill>
                <a:srgbClr val="0066CC"/>
              </a:solidFill>
              <a:latin typeface="HanWangLiSuMedium" pitchFamily="2" charset="-120"/>
              <a:ea typeface="HanWangLiSuMedium" pitchFamily="2" charset="-120"/>
            </a:endParaRPr>
          </a:p>
          <a:p>
            <a:r>
              <a:rPr lang="zh-CN" altLang="en-US" sz="2800" b="1" dirty="0">
                <a:latin typeface="DFKai-SB" pitchFamily="65" charset="-120"/>
                <a:ea typeface="DFKai-SB" pitchFamily="65" charset="-120"/>
              </a:rPr>
              <a:t>大自然彰顯 神創造的榮耀</a:t>
            </a:r>
            <a:endParaRPr lang="en-US" altLang="zh-CN" sz="2800" b="1" dirty="0">
              <a:latin typeface="DFKai-SB" pitchFamily="65" charset="-120"/>
              <a:ea typeface="DFKai-SB" pitchFamily="65" charset="-120"/>
            </a:endParaRPr>
          </a:p>
          <a:p>
            <a:pPr>
              <a:buNone/>
            </a:pPr>
            <a:endParaRPr lang="en-US" sz="2800" dirty="0">
              <a:latin typeface="DFKai-SB" pitchFamily="65" charset="-120"/>
              <a:ea typeface="DFKai-SB" pitchFamily="65" charset="-120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'Birds of Paradise' at the National Geographic Museum - The Washington Po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4675" y="0"/>
            <a:ext cx="6029325" cy="4019550"/>
          </a:xfrm>
          <a:prstGeom prst="rect">
            <a:avLst/>
          </a:prstGeom>
          <a:noFill/>
        </p:spPr>
      </p:pic>
      <p:pic>
        <p:nvPicPr>
          <p:cNvPr id="32770" name="Picture 2" descr="Most Terrifying &amp; Amazing Creatures on Earth....: Glorious Bird of Paradise..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00050"/>
            <a:ext cx="4267199" cy="2843022"/>
          </a:xfrm>
          <a:prstGeom prst="rect">
            <a:avLst/>
          </a:prstGeom>
          <a:noFill/>
        </p:spPr>
      </p:pic>
      <p:pic>
        <p:nvPicPr>
          <p:cNvPr id="32774" name="Picture 6" descr="Bird of Paradise | Considering Lili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90750"/>
            <a:ext cx="3124200" cy="3124200"/>
          </a:xfrm>
          <a:prstGeom prst="rect">
            <a:avLst/>
          </a:prstGeom>
          <a:noFill/>
        </p:spPr>
      </p:pic>
      <p:pic>
        <p:nvPicPr>
          <p:cNvPr id="32776" name="Picture 8" descr="https://external-content.duckduckgo.com/iu/?u=https%3A%2F%2Ftse4.mm.bing.net%2Fth%3Fid%3DOIP.7ClZWyWj1bPdBz5hTssj0QHaFj%26pid%3DApi&amp;f=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3162220"/>
            <a:ext cx="2971800" cy="2225714"/>
          </a:xfrm>
          <a:prstGeom prst="rect">
            <a:avLst/>
          </a:prstGeom>
          <a:noFill/>
        </p:spPr>
      </p:pic>
      <p:pic>
        <p:nvPicPr>
          <p:cNvPr id="32778" name="Picture 10" descr="The King of Saxony Bird-of-Paradise- Charismatic Plane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24200" y="2925930"/>
            <a:ext cx="3121025" cy="221757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人彰顯 神榮耀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00150"/>
            <a:ext cx="8610600" cy="3394075"/>
          </a:xfrm>
        </p:spPr>
        <p:txBody>
          <a:bodyPr/>
          <a:lstStyle/>
          <a:p>
            <a:r>
              <a:rPr lang="zh-CN" altLang="en-US" sz="2800" b="1" dirty="0">
                <a:latin typeface="DFKai-SB" pitchFamily="65" charset="-120"/>
                <a:ea typeface="DFKai-SB" pitchFamily="65" charset="-120"/>
              </a:rPr>
              <a:t>屬 神的人是為了榮耀 神而被造</a:t>
            </a:r>
            <a:endParaRPr lang="en-US" sz="2800" b="1" dirty="0"/>
          </a:p>
          <a:p>
            <a:pPr>
              <a:buNone/>
            </a:pPr>
            <a:r>
              <a:rPr lang="zh-CN" altLang="en-US" sz="2400" b="1" dirty="0">
                <a:latin typeface="HanWangLiSuMedium" pitchFamily="2" charset="-120"/>
                <a:ea typeface="HanWangLiSuMedium" pitchFamily="2" charset="-120"/>
              </a:rPr>
              <a:t>以賽亞書</a:t>
            </a:r>
            <a:r>
              <a:rPr lang="en-US" altLang="zh-TW" sz="2400" b="1" dirty="0">
                <a:latin typeface="HanWangLiSuMedium" pitchFamily="2" charset="-120"/>
                <a:ea typeface="HanWangLiSuMedium" pitchFamily="2" charset="-120"/>
              </a:rPr>
              <a:t> 43:7</a:t>
            </a:r>
            <a:r>
              <a:rPr lang="zh-TW" altLang="en-US" sz="2400" b="1" dirty="0">
                <a:solidFill>
                  <a:srgbClr val="0066CC"/>
                </a:solidFill>
                <a:latin typeface="HanWangLiSuMedium" pitchFamily="2" charset="-120"/>
                <a:ea typeface="HanWangLiSuMedium" pitchFamily="2" charset="-120"/>
              </a:rPr>
              <a:t>  就是凡稱為我名下的人，是我為自己的榮耀創造的，是我所做成，所造作的。</a:t>
            </a:r>
            <a:endParaRPr lang="en-US" altLang="zh-TW" sz="2400" b="1" dirty="0">
              <a:solidFill>
                <a:srgbClr val="0066CC"/>
              </a:solidFill>
              <a:latin typeface="HanWangLiSuMedium" pitchFamily="2" charset="-120"/>
              <a:ea typeface="HanWangLiSuMedium" pitchFamily="2" charset="-120"/>
            </a:endParaRPr>
          </a:p>
          <a:p>
            <a:r>
              <a:rPr lang="zh-CN" altLang="en-US" sz="2800" b="1" dirty="0">
                <a:latin typeface="DFKai-SB" pitchFamily="65" charset="-120"/>
                <a:ea typeface="DFKai-SB" pitchFamily="65" charset="-120"/>
              </a:rPr>
              <a:t>感謝和讚美將 神的榮耀顯現</a:t>
            </a:r>
            <a:endParaRPr lang="en-US" altLang="zh-TW" sz="2800" b="1" dirty="0">
              <a:solidFill>
                <a:srgbClr val="0066CC"/>
              </a:solidFill>
              <a:latin typeface="HanWangLiSuMedium" pitchFamily="2" charset="-120"/>
              <a:ea typeface="HanWangLiSuMedium" pitchFamily="2" charset="-120"/>
            </a:endParaRPr>
          </a:p>
          <a:p>
            <a:pPr>
              <a:buNone/>
            </a:pPr>
            <a:r>
              <a:rPr lang="zh-CN" altLang="en-US" sz="2400" b="1" dirty="0">
                <a:latin typeface="HanWangLiSuMedium" pitchFamily="2" charset="-120"/>
                <a:ea typeface="HanWangLiSuMedium" pitchFamily="2" charset="-120"/>
              </a:rPr>
              <a:t>詩篇 </a:t>
            </a:r>
            <a:r>
              <a:rPr lang="en-US" altLang="zh-TW" sz="2400" b="1" dirty="0">
                <a:latin typeface="HanWangLiSuMedium" pitchFamily="2" charset="-120"/>
                <a:ea typeface="HanWangLiSuMedium" pitchFamily="2" charset="-120"/>
              </a:rPr>
              <a:t>50:23</a:t>
            </a:r>
            <a:r>
              <a:rPr lang="zh-TW" altLang="en-US" sz="2400" b="1" dirty="0">
                <a:latin typeface="HanWangLiSuMedium" pitchFamily="2" charset="-120"/>
                <a:ea typeface="HanWangLiSuMedium" pitchFamily="2" charset="-120"/>
              </a:rPr>
              <a:t>  </a:t>
            </a:r>
            <a:r>
              <a:rPr lang="zh-TW" altLang="en-US" sz="2400" b="1" dirty="0">
                <a:solidFill>
                  <a:srgbClr val="0066CC"/>
                </a:solidFill>
                <a:latin typeface="HanWangLiSuMedium" pitchFamily="2" charset="-120"/>
                <a:ea typeface="HanWangLiSuMedium" pitchFamily="2" charset="-120"/>
              </a:rPr>
              <a:t>凡以感謝獻上為祭的便是榮耀我；那按正路而行的，我必使他得著我的救恩。</a:t>
            </a:r>
            <a:endParaRPr lang="en-US" altLang="zh-TW" sz="2400" b="1" dirty="0">
              <a:solidFill>
                <a:srgbClr val="0066CC"/>
              </a:solidFill>
              <a:latin typeface="HanWangLiSuMedium" pitchFamily="2" charset="-120"/>
              <a:ea typeface="HanWangLiSuMedium" pitchFamily="2" charset="-120"/>
            </a:endParaRPr>
          </a:p>
          <a:p>
            <a:pPr>
              <a:buNone/>
            </a:pPr>
            <a:r>
              <a:rPr lang="zh-CN" altLang="en-US" sz="2400" b="1" dirty="0">
                <a:latin typeface="HanWangLiSuMedium" pitchFamily="2" charset="-120"/>
                <a:ea typeface="HanWangLiSuMedium" pitchFamily="2" charset="-120"/>
              </a:rPr>
              <a:t>詩篇 </a:t>
            </a:r>
            <a:r>
              <a:rPr lang="en-US" altLang="zh-TW" sz="2400" b="1" dirty="0">
                <a:latin typeface="HanWangLiSuMedium" pitchFamily="2" charset="-120"/>
                <a:ea typeface="HanWangLiSuMedium" pitchFamily="2" charset="-120"/>
              </a:rPr>
              <a:t>66:2</a:t>
            </a:r>
            <a:r>
              <a:rPr lang="zh-TW" altLang="en-US" sz="2400" b="1" dirty="0">
                <a:latin typeface="HanWangLiSuMedium" pitchFamily="2" charset="-120"/>
                <a:ea typeface="HanWangLiSuMedium" pitchFamily="2" charset="-120"/>
              </a:rPr>
              <a:t>  </a:t>
            </a:r>
            <a:r>
              <a:rPr lang="zh-TW" altLang="en-US" sz="2400" b="1" dirty="0">
                <a:solidFill>
                  <a:srgbClr val="0066CC"/>
                </a:solidFill>
                <a:latin typeface="HanWangLiSuMedium" pitchFamily="2" charset="-120"/>
                <a:ea typeface="HanWangLiSuMedium" pitchFamily="2" charset="-120"/>
              </a:rPr>
              <a:t>歌頌他名的榮耀！用讚美的言語將他的榮耀發明！</a:t>
            </a:r>
            <a:endParaRPr lang="en-US" altLang="zh-TW" sz="2400" b="1" dirty="0">
              <a:solidFill>
                <a:srgbClr val="0066CC"/>
              </a:solidFill>
              <a:latin typeface="HanWangLiSuMedium" pitchFamily="2" charset="-120"/>
              <a:ea typeface="HanWangLiSuMedium" pitchFamily="2" charset="-120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F6C21-E7CF-4CF1-A0CD-7287EA6AF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CN" altLang="en-US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舊約中 神榮耀的顯現</a:t>
            </a:r>
            <a:endParaRPr lang="en-US" dirty="0">
              <a:solidFill>
                <a:schemeClr val="tx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0B330-0FD1-43F2-802E-834C42832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895350"/>
            <a:ext cx="8458200" cy="3394075"/>
          </a:xfrm>
        </p:spPr>
        <p:txBody>
          <a:bodyPr/>
          <a:lstStyle/>
          <a:p>
            <a:pPr>
              <a:buNone/>
            </a:pPr>
            <a:r>
              <a:rPr lang="zh-CN" altLang="en-US" sz="2400" b="1" dirty="0">
                <a:latin typeface="HanWangLiSuMedium" pitchFamily="2" charset="-120"/>
                <a:ea typeface="HanWangLiSuMedium" pitchFamily="2" charset="-120"/>
              </a:rPr>
              <a:t>出埃及記</a:t>
            </a:r>
            <a:r>
              <a:rPr lang="en-US" altLang="zh-TW" sz="2400" b="1" dirty="0">
                <a:latin typeface="HanWangLiSuMedium" pitchFamily="2" charset="-120"/>
                <a:ea typeface="HanWangLiSuMedium" pitchFamily="2" charset="-120"/>
              </a:rPr>
              <a:t> 40:34</a:t>
            </a:r>
            <a:r>
              <a:rPr lang="en-US" altLang="zh-CN" sz="2400" b="1" dirty="0">
                <a:latin typeface="HanWangLiSuMedium" pitchFamily="2" charset="-120"/>
                <a:ea typeface="HanWangLiSuMedium" pitchFamily="2" charset="-120"/>
              </a:rPr>
              <a:t>-37</a:t>
            </a:r>
            <a:r>
              <a:rPr lang="zh-TW" altLang="en-US" sz="2400" b="1" dirty="0">
                <a:solidFill>
                  <a:srgbClr val="0066CC"/>
                </a:solidFill>
                <a:latin typeface="HanWangLiSuMedium" pitchFamily="2" charset="-120"/>
                <a:ea typeface="HanWangLiSuMedium" pitchFamily="2" charset="-120"/>
              </a:rPr>
              <a:t>  當時，雲彩遮蓋會幕，耶和華的榮光就充滿了帳幕。摩西不能進會幕；因為雲彩停在其上，並且耶和華的榮光充滿了帳幕。每逢雲彩從帳幕收上去，以色列人就起程前往；雲彩若不收上去，他們就不起程，直等到雲彩收上去。</a:t>
            </a:r>
            <a:r>
              <a:rPr lang="en-US" altLang="zh-TW" sz="2400" b="1" i="0" u="none" strike="noStrike" baseline="0" dirty="0">
                <a:solidFill>
                  <a:srgbClr val="0066CC"/>
                </a:solidFill>
                <a:latin typeface="HanWangLiSuMedium" pitchFamily="2" charset="-120"/>
                <a:ea typeface="HanWangLiSuMedium" pitchFamily="2" charset="-120"/>
              </a:rPr>
              <a:t> </a:t>
            </a:r>
            <a:endParaRPr lang="en-US" altLang="zh-CN" sz="2400" b="1" dirty="0">
              <a:solidFill>
                <a:srgbClr val="0066CC"/>
              </a:solidFill>
              <a:latin typeface="HanWangLiSuMedium" pitchFamily="2" charset="-120"/>
              <a:ea typeface="HanWangLiSuMedium" pitchFamily="2" charset="-120"/>
            </a:endParaRPr>
          </a:p>
          <a:p>
            <a:pPr>
              <a:buNone/>
            </a:pPr>
            <a:r>
              <a:rPr lang="zh-CN" altLang="en-US" sz="2400" b="1" dirty="0">
                <a:latin typeface="HanWangLiSuMedium" pitchFamily="2" charset="-120"/>
                <a:ea typeface="HanWangLiSuMedium" pitchFamily="2" charset="-120"/>
              </a:rPr>
              <a:t>歷代志下</a:t>
            </a:r>
            <a:r>
              <a:rPr lang="en-US" altLang="zh-TW" sz="2400" b="1" dirty="0">
                <a:latin typeface="HanWangLiSuMedium" pitchFamily="2" charset="-120"/>
                <a:ea typeface="HanWangLiSuMedium" pitchFamily="2" charset="-120"/>
              </a:rPr>
              <a:t> 7:1</a:t>
            </a:r>
            <a:r>
              <a:rPr lang="en-US" altLang="zh-CN" sz="2400" b="1" dirty="0">
                <a:latin typeface="HanWangLiSuMedium" pitchFamily="2" charset="-120"/>
                <a:ea typeface="HanWangLiSuMedium" pitchFamily="2" charset="-120"/>
              </a:rPr>
              <a:t>-2</a:t>
            </a:r>
            <a:r>
              <a:rPr lang="zh-TW" altLang="en-US" sz="2400" b="1" dirty="0">
                <a:solidFill>
                  <a:srgbClr val="0066CC"/>
                </a:solidFill>
                <a:latin typeface="HanWangLiSuMedium" pitchFamily="2" charset="-120"/>
                <a:ea typeface="HanWangLiSuMedium" pitchFamily="2" charset="-120"/>
              </a:rPr>
              <a:t>  所羅門祈禱已畢，就有火從天上降下來，燒盡燔祭和別的祭。耶和華的榮光充滿了殿；因耶和華的榮光充滿了耶和華殿，所以祭司不能進殿。</a:t>
            </a:r>
          </a:p>
          <a:p>
            <a:r>
              <a:rPr lang="zh-CN" altLang="en-US" sz="2800" b="1" dirty="0">
                <a:latin typeface="DFKai-SB" pitchFamily="65" charset="-120"/>
                <a:ea typeface="DFKai-SB" pitchFamily="65" charset="-120"/>
              </a:rPr>
              <a:t>出現在會幕和聖殿裡</a:t>
            </a:r>
            <a:endParaRPr lang="en-US" altLang="zh-CN" sz="2800" b="1" dirty="0">
              <a:latin typeface="DFKai-SB" pitchFamily="65" charset="-120"/>
              <a:ea typeface="DFKai-SB" pitchFamily="65" charset="-120"/>
            </a:endParaRPr>
          </a:p>
          <a:p>
            <a:r>
              <a:rPr lang="zh-CN" altLang="en-US" sz="2800" b="1" dirty="0">
                <a:latin typeface="DFKai-SB" panose="03000509000000000000" pitchFamily="65" charset="-120"/>
                <a:ea typeface="DFKai-SB" panose="03000509000000000000" pitchFamily="65" charset="-120"/>
              </a:rPr>
              <a:t>摩西和祭司不能進入耶和華的榮耀裡</a:t>
            </a:r>
            <a:endParaRPr lang="en-US" altLang="zh-CN" sz="28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3173118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F6C21-E7CF-4CF1-A0CD-7287EA6AF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857250"/>
          </a:xfrm>
        </p:spPr>
        <p:txBody>
          <a:bodyPr/>
          <a:lstStyle/>
          <a:p>
            <a:r>
              <a:rPr lang="zh-CN" altLang="en-US" sz="4400" dirty="0">
                <a:latin typeface="DFKai-SB" panose="03000509000000000000" pitchFamily="65" charset="-120"/>
                <a:ea typeface="DFKai-SB" panose="03000509000000000000" pitchFamily="65" charset="-120"/>
              </a:rPr>
              <a:t>新</a:t>
            </a:r>
            <a:r>
              <a:rPr lang="zh-CN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約中基督的榮耀</a:t>
            </a:r>
            <a:endParaRPr lang="en-US" altLang="zh-CN" sz="4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0B330-0FD1-43F2-802E-834C42832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047750"/>
            <a:ext cx="8839200" cy="3394075"/>
          </a:xfrm>
        </p:spPr>
        <p:txBody>
          <a:bodyPr/>
          <a:lstStyle/>
          <a:p>
            <a:r>
              <a:rPr lang="zh-CN" altLang="en-US" sz="2800" b="1" dirty="0">
                <a:latin typeface="DFKai-SB" panose="03000509000000000000" pitchFamily="65" charset="-120"/>
                <a:ea typeface="DFKai-SB" panose="03000509000000000000" pitchFamily="65" charset="-120"/>
              </a:rPr>
              <a:t>耶穌彰顯父神的榮耀</a:t>
            </a:r>
            <a:endParaRPr lang="en-US" altLang="zh-CN" sz="28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>
              <a:buNone/>
            </a:pPr>
            <a:r>
              <a:rPr lang="zh-CN" altLang="en-US" sz="2400" b="1" dirty="0">
                <a:latin typeface="HanWangLiSuMedium" pitchFamily="2" charset="-120"/>
                <a:ea typeface="HanWangLiSuMedium" pitchFamily="2" charset="-120"/>
              </a:rPr>
              <a:t>約翰福音</a:t>
            </a:r>
            <a:r>
              <a:rPr lang="en-US" altLang="zh-TW" sz="2400" b="1" dirty="0">
                <a:latin typeface="HanWangLiSuMedium" pitchFamily="2" charset="-120"/>
                <a:ea typeface="HanWangLiSuMedium" pitchFamily="2" charset="-120"/>
              </a:rPr>
              <a:t>17:1</a:t>
            </a:r>
            <a:r>
              <a:rPr lang="zh-TW" altLang="en-US" sz="2400" b="1" dirty="0">
                <a:latin typeface="HanWangLiSuMedium" pitchFamily="2" charset="-120"/>
                <a:ea typeface="HanWangLiSuMedium" pitchFamily="2" charset="-120"/>
              </a:rPr>
              <a:t>  </a:t>
            </a:r>
            <a:r>
              <a:rPr lang="zh-TW" altLang="en-US" sz="2400" b="1" dirty="0">
                <a:solidFill>
                  <a:srgbClr val="0066CC"/>
                </a:solidFill>
                <a:latin typeface="HanWangLiSuMedium" pitchFamily="2" charset="-120"/>
                <a:ea typeface="HanWangLiSuMedium" pitchFamily="2" charset="-120"/>
              </a:rPr>
              <a:t>耶穌說了這話，就舉目望天，說：「父啊，時候到了，願你榮耀你的兒子，使兒子也榮耀你</a:t>
            </a:r>
            <a:r>
              <a:rPr lang="zh-TW" altLang="en-US" sz="2400" b="0" i="0" strike="noStrike" baseline="0" dirty="0">
                <a:solidFill>
                  <a:srgbClr val="0066CC"/>
                </a:solidFill>
                <a:latin typeface="HanWangLiSuMedium" pitchFamily="2" charset="-120"/>
                <a:ea typeface="HanWangLiSuMedium" pitchFamily="2" charset="-120"/>
              </a:rPr>
              <a:t> </a:t>
            </a:r>
            <a:r>
              <a:rPr lang="x-none" sz="2400">
                <a:solidFill>
                  <a:srgbClr val="0066CC"/>
                </a:solidFill>
                <a:latin typeface="HanWangLiSuMedium" pitchFamily="2" charset="-120"/>
                <a:ea typeface="HanWangLiSuMedium" pitchFamily="2" charset="-120"/>
              </a:rPr>
              <a:t>」</a:t>
            </a:r>
            <a:endParaRPr lang="zh-TW" altLang="en-US" sz="2400" b="0" i="0" strike="noStrike" baseline="0" dirty="0">
              <a:solidFill>
                <a:srgbClr val="0066CC"/>
              </a:solidFill>
              <a:latin typeface="HanWangLiSuMedium" pitchFamily="2" charset="-120"/>
              <a:ea typeface="HanWangLiSuMedium" pitchFamily="2" charset="-120"/>
            </a:endParaRPr>
          </a:p>
          <a:p>
            <a:r>
              <a:rPr lang="zh-CN" altLang="en-US" sz="2800" b="1" dirty="0">
                <a:latin typeface="DFKai-SB" panose="03000509000000000000" pitchFamily="65" charset="-120"/>
                <a:ea typeface="DFKai-SB" panose="03000509000000000000" pitchFamily="65" charset="-120"/>
              </a:rPr>
              <a:t>十字架的榮耀</a:t>
            </a:r>
            <a:r>
              <a:rPr lang="en-US" altLang="zh-CN" sz="2800" b="1" dirty="0">
                <a:latin typeface="DFKai-SB" panose="03000509000000000000" pitchFamily="65" charset="-120"/>
                <a:ea typeface="DFKai-SB" panose="03000509000000000000" pitchFamily="65" charset="-120"/>
              </a:rPr>
              <a:t>-</a:t>
            </a:r>
          </a:p>
          <a:p>
            <a:pPr lvl="1"/>
            <a:r>
              <a:rPr lang="zh-CN" altLang="en-US" sz="2400" b="1" dirty="0">
                <a:latin typeface="DFKai-SB" panose="03000509000000000000" pitchFamily="65" charset="-120"/>
                <a:ea typeface="DFKai-SB" panose="03000509000000000000" pitchFamily="65" charset="-120"/>
              </a:rPr>
              <a:t>謙卑、捨己的愛</a:t>
            </a:r>
            <a:endParaRPr lang="en-US" altLang="zh-CN" sz="24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lvl="1"/>
            <a:r>
              <a:rPr lang="zh-CN" altLang="en-US" sz="2400" b="1" dirty="0">
                <a:latin typeface="DFKai-SB" panose="03000509000000000000" pitchFamily="65" charset="-120"/>
                <a:ea typeface="DFKai-SB" panose="03000509000000000000" pitchFamily="65" charset="-120"/>
              </a:rPr>
              <a:t>死裡復活的大能</a:t>
            </a:r>
            <a:endParaRPr lang="en-US" altLang="zh-CN" sz="24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>
              <a:buNone/>
            </a:pPr>
            <a:r>
              <a:rPr lang="zh-CN" altLang="en-US" sz="2400" b="1" dirty="0">
                <a:latin typeface="HanWangLiSuMedium" pitchFamily="2" charset="-120"/>
                <a:ea typeface="HanWangLiSuMedium" pitchFamily="2" charset="-120"/>
              </a:rPr>
              <a:t>約翰福音</a:t>
            </a:r>
            <a:r>
              <a:rPr lang="en-US" altLang="zh-TW" sz="2400" b="1" dirty="0">
                <a:latin typeface="HanWangLiSuMedium" pitchFamily="2" charset="-120"/>
                <a:ea typeface="HanWangLiSuMedium" pitchFamily="2" charset="-120"/>
              </a:rPr>
              <a:t>17:1</a:t>
            </a:r>
            <a:r>
              <a:rPr lang="en-US" altLang="zh-CN" sz="2400" b="1" dirty="0">
                <a:latin typeface="HanWangLiSuMedium" pitchFamily="2" charset="-120"/>
                <a:ea typeface="HanWangLiSuMedium" pitchFamily="2" charset="-120"/>
              </a:rPr>
              <a:t>0</a:t>
            </a:r>
            <a:r>
              <a:rPr lang="zh-TW" altLang="en-US" sz="2400" b="1" dirty="0">
                <a:solidFill>
                  <a:srgbClr val="0066CC"/>
                </a:solidFill>
                <a:latin typeface="HanWangLiSuMedium" pitchFamily="2" charset="-120"/>
                <a:ea typeface="HanWangLiSuMedium" pitchFamily="2" charset="-120"/>
              </a:rPr>
              <a:t>  凡是我的，都是你的；你的也是我的，並且我因他們得了榮耀。</a:t>
            </a:r>
            <a:endParaRPr lang="en-US" altLang="zh-TW" sz="2400" b="1" dirty="0">
              <a:solidFill>
                <a:srgbClr val="0066CC"/>
              </a:solidFill>
              <a:latin typeface="HanWangLiSuMedium" pitchFamily="2" charset="-120"/>
              <a:ea typeface="HanWangLiSuMedium" pitchFamily="2" charset="-120"/>
            </a:endParaRPr>
          </a:p>
          <a:p>
            <a:r>
              <a:rPr lang="zh-CN" altLang="en-US" sz="2800" b="1" dirty="0">
                <a:latin typeface="DFKai-SB" panose="03000509000000000000" pitchFamily="65" charset="-120"/>
                <a:ea typeface="DFKai-SB" panose="03000509000000000000" pitchFamily="65" charset="-120"/>
              </a:rPr>
              <a:t>門徒彰顯基督的榮耀</a:t>
            </a:r>
            <a:r>
              <a:rPr lang="en-US" altLang="zh-CN" sz="2800" b="1" dirty="0">
                <a:latin typeface="DFKai-SB" panose="03000509000000000000" pitchFamily="65" charset="-120"/>
                <a:ea typeface="DFKai-SB" panose="03000509000000000000" pitchFamily="65" charset="-120"/>
              </a:rPr>
              <a:t>-</a:t>
            </a:r>
            <a:r>
              <a:rPr lang="zh-CN" altLang="en-US" sz="2800" b="1" dirty="0">
                <a:latin typeface="DFKai-SB" panose="03000509000000000000" pitchFamily="65" charset="-120"/>
                <a:ea typeface="DFKai-SB" panose="03000509000000000000" pitchFamily="65" charset="-120"/>
              </a:rPr>
              <a:t>在榮耀裡相遇</a:t>
            </a:r>
          </a:p>
          <a:p>
            <a:pPr>
              <a:buNone/>
            </a:pPr>
            <a:endParaRPr lang="en-US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9090246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226530</TotalTime>
  <Words>1673</Words>
  <Application>Microsoft Office PowerPoint</Application>
  <PresentationFormat>On-screen Show (16:9)</PresentationFormat>
  <Paragraphs>100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DFKai-SB</vt:lpstr>
      <vt:lpstr>Garamond</vt:lpstr>
      <vt:lpstr>HanWangLiSuMedium</vt:lpstr>
      <vt:lpstr>Default Design</vt:lpstr>
      <vt:lpstr>神的榮耀</vt:lpstr>
      <vt:lpstr>神的榮耀</vt:lpstr>
      <vt:lpstr>PowerPoint Presentation</vt:lpstr>
      <vt:lpstr>榮耀的意義</vt:lpstr>
      <vt:lpstr>天父的榮耀</vt:lpstr>
      <vt:lpstr>PowerPoint Presentation</vt:lpstr>
      <vt:lpstr>人彰顯 神榮耀</vt:lpstr>
      <vt:lpstr>舊約中 神榮耀的顯現</vt:lpstr>
      <vt:lpstr>新約中基督的榮耀</vt:lpstr>
      <vt:lpstr>榮耀與能力</vt:lpstr>
      <vt:lpstr>基督的內住</vt:lpstr>
      <vt:lpstr>基督的內住</vt:lpstr>
      <vt:lpstr>如何榮耀 神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埃及-我的百姓</dc:title>
  <dc:creator>Yihen Wei</dc:creator>
  <cp:lastModifiedBy>Yihen Wei</cp:lastModifiedBy>
  <cp:revision>251</cp:revision>
  <cp:lastPrinted>2022-03-06T17:02:24Z</cp:lastPrinted>
  <dcterms:created xsi:type="dcterms:W3CDTF">2021-02-07T10:56:54Z</dcterms:created>
  <dcterms:modified xsi:type="dcterms:W3CDTF">2022-08-12T18:22:06Z</dcterms:modified>
</cp:coreProperties>
</file>