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4"/>
  </p:notesMasterIdLst>
  <p:sldIdLst>
    <p:sldId id="1189" r:id="rId3"/>
    <p:sldId id="1234" r:id="rId4"/>
    <p:sldId id="1278" r:id="rId5"/>
    <p:sldId id="1202" r:id="rId6"/>
    <p:sldId id="1237" r:id="rId7"/>
    <p:sldId id="1193" r:id="rId8"/>
    <p:sldId id="1238" r:id="rId9"/>
    <p:sldId id="1221" r:id="rId10"/>
    <p:sldId id="1263" r:id="rId11"/>
    <p:sldId id="1264" r:id="rId12"/>
    <p:sldId id="1269" r:id="rId13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解密人生目的</a:t>
            </a:r>
            <a:b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altLang="zh-CN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Life Purpose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以賽亞 55：10-12  </a:t>
            </a:r>
            <a:endParaRPr lang="en-US" altLang="zh-C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5800" y="1047750"/>
            <a:ext cx="8180070" cy="3675380"/>
          </a:xfrm>
        </p:spPr>
        <p:txBody>
          <a:bodyPr/>
          <a:lstStyle/>
          <a:p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求給我更多的勇氣，</a:t>
            </a:r>
            <a:b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給我更多的信心，</a:t>
            </a:r>
            <a:b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讓我勇敢踏出跟隨你的腳步。</a:t>
            </a:r>
            <a:b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跟你行在水面上，跟你走在曠野地，曲曲折折我也不在乎。</a:t>
            </a:r>
            <a:b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4410075"/>
            <a:ext cx="6400800" cy="161925"/>
          </a:xfrm>
        </p:spPr>
        <p:txBody>
          <a:bodyPr/>
          <a:lstStyle/>
          <a:p>
            <a:endParaRPr lang="en-US" altLang="zh-CN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8229600" y="20955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2/3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533400" y="1243330"/>
            <a:ext cx="8371840" cy="3192780"/>
          </a:xfrm>
        </p:spPr>
        <p:txBody>
          <a:bodyPr/>
          <a:lstStyle/>
          <a:p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我只要更多信靠你，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只要更多順服你，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凡是出於你的我就默然不語。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就算經過黑暗谷，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就算遇到暴風雨，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在你手中都將變成祝福。</a:t>
            </a:r>
            <a:endParaRPr sz="40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752600" y="4781550"/>
            <a:ext cx="6400800" cy="169545"/>
          </a:xfrm>
        </p:spPr>
        <p:txBody>
          <a:bodyPr/>
          <a:lstStyle/>
          <a:p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108315" y="52959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3/3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546100"/>
          </a:xfrm>
        </p:spPr>
        <p:txBody>
          <a:bodyPr/>
          <a:lstStyle/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以賽亞 55：10-12</a:t>
            </a:r>
            <a:endParaRPr lang="zh-CN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5570" y="1056640"/>
            <a:ext cx="8746490" cy="3648710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10 雨雪從天而降並不返回，卻滋潤地土，使地上發芽結實，使撒種的有種，使要吃的有糧。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i="0" strike="noStrik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11 我口所出的話也必如此，決不徒然返回，卻要成就我所喜悅的，在我發它去成就的事上必然亨通。 </a:t>
            </a: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b="1" i="0" strike="noStrik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12 你們必歡歡喜喜而出來，平平安安蒙引導，大山小山必在你們面前發聲歌唱，田野的樹木也都拍掌。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504950"/>
            <a:ext cx="7772400" cy="1623060"/>
          </a:xfrm>
        </p:spPr>
        <p:txBody>
          <a:bodyPr/>
          <a:lstStyle/>
          <a:p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人生目的</a:t>
            </a:r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</a:t>
            </a:r>
            <a:r>
              <a:rPr lang="zh-CN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什麼</a:t>
            </a:r>
            <a:r>
              <a:rPr lang="zh-CN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？</a:t>
            </a:r>
            <a:endParaRPr lang="zh-CN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86150"/>
            <a:ext cx="6400800" cy="1170940"/>
          </a:xfrm>
        </p:spPr>
        <p:txBody>
          <a:bodyPr/>
          <a:lstStyle/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7907" y="1504927"/>
            <a:ext cx="7772400" cy="1726565"/>
          </a:xfrm>
        </p:spPr>
        <p:txBody>
          <a:bodyPr/>
          <a:lstStyle/>
          <a:p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每一個創造都是有意義的、</a:t>
            </a:r>
            <a:b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都是賦予目的的</a:t>
            </a:r>
            <a:r>
              <a:rPr 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</a:t>
            </a:r>
            <a:endParaRPr lang="en-US" sz="40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4400550"/>
            <a:ext cx="6400800" cy="461645"/>
          </a:xfrm>
        </p:spPr>
        <p:txBody>
          <a:bodyPr/>
          <a:lstStyle/>
          <a:p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3410"/>
            <a:ext cx="8229600" cy="2711450"/>
          </a:xfrm>
        </p:spPr>
        <p:txBody>
          <a:bodyPr/>
          <a:p>
            <a:pPr marL="514350" indent="-514350" algn="ctr">
              <a:buFont typeface="+mj-lt"/>
              <a:buAutoNum type="arabicPeriod"/>
            </a:pPr>
            <a:r>
              <a:rPr lang="zh-TW" altLang="en-US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大自然運作有一個目的</a:t>
            </a:r>
            <a:endParaRPr lang="zh-TW" altLang="en-US" sz="3600" b="1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zh-TW" altLang="en-US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人的生命也有一個目的</a:t>
            </a:r>
            <a:endParaRPr lang="zh-TW" altLang="en-US" sz="3600" b="1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zh-TW" altLang="en-US" sz="3600" b="1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人神配合就必歡喜平安</a:t>
            </a:r>
            <a:endParaRPr lang="zh-TW" altLang="en-US" sz="3600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514350" indent="-514350" algn="ctr">
              <a:buFont typeface="+mj-lt"/>
              <a:buAutoNum type="arabicPeriod"/>
            </a:pPr>
            <a:endParaRPr lang="en-US" sz="360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解密人生目的</a:t>
            </a:r>
            <a:endParaRPr lang="zh-TW" altLang="en-US" b="1" i="0" u="none" strike="noStrike" dirty="0">
              <a:solidFill>
                <a:srgbClr val="1D22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85800" y="1809750"/>
            <a:ext cx="8296275" cy="172656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人生意義和神的旨意是共構的</a:t>
            </a:r>
            <a:endParaRPr lang="zh-CN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581150"/>
            <a:ext cx="7772400" cy="1726565"/>
          </a:xfrm>
        </p:spPr>
        <p:txBody>
          <a:bodyPr/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Accomplish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His Desire,</a:t>
            </a:r>
            <a:b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Achieve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His Purpose.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91565" y="1352550"/>
            <a:ext cx="7958455" cy="2969895"/>
          </a:xfrm>
        </p:spPr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你的腳步  帶著我的腳步，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一步一步，都有祝福。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每個腳步  我要緊緊跟隨，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走在蒙福的道路。</a:t>
            </a:r>
            <a:endParaRPr 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867150"/>
            <a:ext cx="6400800" cy="1314450"/>
          </a:xfrm>
        </p:spPr>
        <p:txBody>
          <a:bodyPr/>
          <a:lstStyle/>
          <a:p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endParaRPr lang="en-US" altLang="zh-CN" b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4038600" y="361950"/>
            <a:ext cx="24136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腳步</a:t>
            </a:r>
            <a:endParaRPr lang="zh-CN" altLang="en-US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229600" y="28575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1/3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494</Words>
  <Application>WPS Presentation</Application>
  <PresentationFormat>On-screen Show (16:9)</PresentationFormat>
  <Paragraphs>44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Default Design</vt:lpstr>
      <vt:lpstr>往前走、向前看    </vt:lpstr>
      <vt:lpstr>以賽亞 43：18-19  ，        65：17</vt:lpstr>
      <vt:lpstr>PowerPoint 演示文稿</vt:lpstr>
      <vt:lpstr>未來重要還是過去重要？</vt:lpstr>
      <vt:lpstr>花太多的時間回頭看 花太少的時間向前看</vt:lpstr>
      <vt:lpstr>人生是減法</vt:lpstr>
      <vt:lpstr>沒有鐵軌、火車不會來</vt:lpstr>
      <vt:lpstr>回頭看是下坡 往前看是上坡</vt:lpstr>
      <vt:lpstr>踏上十字架的道路 我的心絕不會後悔 縱然道路曲折難行 我的腳步不會後退 </vt:lpstr>
      <vt:lpstr>歲月流過不能再追 春去秋來落葉紛飛 我要向耶和華敬畏 等候祂的必不至羞愧 </vt:lpstr>
      <vt:lpstr>向軟弱 揮揮手 向剛強 握手 向悲傷 揮揮手 向喜樂 握手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42</cp:revision>
  <dcterms:created xsi:type="dcterms:W3CDTF">2022-05-19T02:38:00Z</dcterms:created>
  <dcterms:modified xsi:type="dcterms:W3CDTF">2022-08-20T17:38:49Z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014E64B6BC674B749D607A973B8F7FDE</vt:lpwstr>
  </property>
  <property fmtid="{D5CDD505-2E9C-101B-9397-08002B2CF9AE}" pid="5" name="KSOProductBuildVer">
    <vt:lpwstr>1033-11.2.0.11254</vt:lpwstr>
  </property>
</Properties>
</file>