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4.xml" ContentType="application/vnd.openxmlformats-officedocument.presentationml.tags+xml"/>
  <Override PartName="/ppt/notesSlides/notesSlide30.xml" ContentType="application/vnd.openxmlformats-officedocument.presentationml.notesSlide+xml"/>
  <Override PartName="/ppt/tags/tag5.xml" ContentType="application/vnd.openxmlformats-officedocument.presentationml.tags+xml"/>
  <Override PartName="/ppt/notesSlides/notesSlide31.xml" ContentType="application/vnd.openxmlformats-officedocument.presentationml.notesSlide+xml"/>
  <Override PartName="/ppt/tags/tag6.xml" ContentType="application/vnd.openxmlformats-officedocument.presentationml.tags+xml"/>
  <Override PartName="/ppt/notesSlides/notesSlide32.xml" ContentType="application/vnd.openxmlformats-officedocument.presentationml.notesSlide+xml"/>
  <Override PartName="/ppt/tags/tag7.xml" ContentType="application/vnd.openxmlformats-officedocument.presentationml.tags+xml"/>
  <Override PartName="/ppt/notesSlides/notesSlide33.xml" ContentType="application/vnd.openxmlformats-officedocument.presentationml.notesSlide+xml"/>
  <Override PartName="/ppt/tags/tag8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9.xml" ContentType="application/vnd.openxmlformats-officedocument.presentationml.tags+xml"/>
  <Override PartName="/ppt/notesSlides/notesSlide37.xml" ContentType="application/vnd.openxmlformats-officedocument.presentationml.notesSlide+xml"/>
  <Override PartName="/ppt/tags/tag10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30" r:id="rId1"/>
  </p:sldMasterIdLst>
  <p:notesMasterIdLst>
    <p:notesMasterId r:id="rId40"/>
  </p:notesMasterIdLst>
  <p:sldIdLst>
    <p:sldId id="956" r:id="rId2"/>
    <p:sldId id="957" r:id="rId3"/>
    <p:sldId id="958" r:id="rId4"/>
    <p:sldId id="959" r:id="rId5"/>
    <p:sldId id="960" r:id="rId6"/>
    <p:sldId id="961" r:id="rId7"/>
    <p:sldId id="962" r:id="rId8"/>
    <p:sldId id="963" r:id="rId9"/>
    <p:sldId id="964" r:id="rId10"/>
    <p:sldId id="965" r:id="rId11"/>
    <p:sldId id="966" r:id="rId12"/>
    <p:sldId id="967" r:id="rId13"/>
    <p:sldId id="968" r:id="rId14"/>
    <p:sldId id="969" r:id="rId15"/>
    <p:sldId id="970" r:id="rId16"/>
    <p:sldId id="971" r:id="rId17"/>
    <p:sldId id="972" r:id="rId18"/>
    <p:sldId id="973" r:id="rId19"/>
    <p:sldId id="974" r:id="rId20"/>
    <p:sldId id="975" r:id="rId21"/>
    <p:sldId id="976" r:id="rId22"/>
    <p:sldId id="977" r:id="rId23"/>
    <p:sldId id="978" r:id="rId24"/>
    <p:sldId id="979" r:id="rId25"/>
    <p:sldId id="980" r:id="rId26"/>
    <p:sldId id="981" r:id="rId27"/>
    <p:sldId id="982" r:id="rId28"/>
    <p:sldId id="983" r:id="rId29"/>
    <p:sldId id="984" r:id="rId30"/>
    <p:sldId id="985" r:id="rId31"/>
    <p:sldId id="986" r:id="rId32"/>
    <p:sldId id="987" r:id="rId33"/>
    <p:sldId id="988" r:id="rId34"/>
    <p:sldId id="989" r:id="rId35"/>
    <p:sldId id="990" r:id="rId36"/>
    <p:sldId id="991" r:id="rId37"/>
    <p:sldId id="992" r:id="rId38"/>
    <p:sldId id="993" r:id="rId39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99"/>
    <a:srgbClr val="EE0000"/>
    <a:srgbClr val="F60000"/>
    <a:srgbClr val="D60000"/>
    <a:srgbClr val="D20000"/>
    <a:srgbClr val="E60000"/>
    <a:srgbClr val="404040"/>
    <a:srgbClr val="202060"/>
    <a:srgbClr val="00FCFD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3428" autoAdjust="0"/>
  </p:normalViewPr>
  <p:slideViewPr>
    <p:cSldViewPr>
      <p:cViewPr varScale="1">
        <p:scale>
          <a:sx n="118" d="100"/>
          <a:sy n="118" d="100"/>
        </p:scale>
        <p:origin x="-17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8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55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881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075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227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241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927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74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451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216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947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63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474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206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61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243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676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5883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86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204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679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869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67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47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701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3651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030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永恆的眼光</a:t>
            </a:r>
          </a:p>
        </p:txBody>
      </p:sp>
    </p:spTree>
    <p:extLst>
      <p:ext uri="{BB962C8B-B14F-4D97-AF65-F5344CB8AC3E}">
        <p14:creationId xmlns:p14="http://schemas.microsoft.com/office/powerpoint/2010/main" val="6572690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723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如何進入永恒</a:t>
            </a:r>
          </a:p>
        </p:txBody>
      </p:sp>
    </p:spTree>
    <p:extLst>
      <p:ext uri="{BB962C8B-B14F-4D97-AF65-F5344CB8AC3E}">
        <p14:creationId xmlns:p14="http://schemas.microsoft.com/office/powerpoint/2010/main" val="28705183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301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007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64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75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91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03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387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15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38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1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3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3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4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9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5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3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NULL" TargetMode="External"/><Relationship Id="rId5" Type="http://schemas.openxmlformats.org/officeDocument/2006/relationships/image" Target="NULL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NULL" TargetMode="External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NULL" TargetMode="External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NULL" TargetMode="External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4.jpe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54293" y="-476"/>
            <a:ext cx="9198293" cy="5143976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991451" y="1716882"/>
            <a:ext cx="4243388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ct val="170000"/>
              </a:lnSpc>
            </a:pPr>
            <a:r>
              <a:rPr lang="zh-CN" altLang="en-US" sz="330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永遠有多遠？</a:t>
            </a:r>
            <a:r>
              <a:rPr lang="zh-CN" altLang="en-US" sz="3300" b="1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</a:t>
            </a:r>
            <a:r>
              <a:rPr lang="zh-CN" altLang="en-US" sz="2100" b="1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約</a:t>
            </a:r>
            <a:r>
              <a:rPr lang="en-US" altLang="zh-CN" sz="2100" b="1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11</a:t>
            </a:r>
            <a:r>
              <a:rPr lang="zh-CN" altLang="en-US" sz="2100" b="1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：</a:t>
            </a:r>
            <a:r>
              <a:rPr lang="en-US" altLang="zh-CN" sz="2100" b="1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21-27</a:t>
            </a:r>
          </a:p>
        </p:txBody>
      </p:sp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7047548" y="3896678"/>
            <a:ext cx="1447324" cy="103679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601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9057"/>
            <a:ext cx="9144000" cy="52358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193" y="1652111"/>
            <a:ext cx="3829526" cy="2197418"/>
          </a:xfrm>
          <a:effectLst/>
        </p:spPr>
        <p:txBody>
          <a:bodyPr anchor="ctr" anchorCtr="0">
            <a:noAutofit/>
          </a:bodyPr>
          <a:lstStyle/>
          <a:p>
            <a:pPr algn="ctr">
              <a:lnSpc>
                <a:spcPct val="160000"/>
              </a:lnSpc>
            </a:pPr>
            <a:r>
              <a:rPr lang="zh-CN" altLang="en-US" sz="27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神造萬物，</a:t>
            </a:r>
            <a:br>
              <a:rPr lang="zh-CN" altLang="en-US" sz="27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27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各按其時成為美好，</a:t>
            </a:r>
            <a:br>
              <a:rPr lang="zh-CN" altLang="en-US" sz="27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27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又將</a:t>
            </a:r>
            <a:r>
              <a:rPr lang="zh-CN" altLang="en-US" sz="27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永遠</a:t>
            </a:r>
            <a:br>
              <a:rPr lang="zh-CN" altLang="en-US" sz="27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27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安置在世人心裏。</a:t>
            </a:r>
            <a:br>
              <a:rPr lang="zh-CN" altLang="en-US" sz="27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135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/>
            </a:r>
            <a:br>
              <a:rPr lang="zh-CN" altLang="en-US" sz="135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1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傳3:11 </a:t>
            </a:r>
            <a:r>
              <a:rPr lang="zh-CN" altLang="en-US" sz="2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</a:t>
            </a:r>
            <a:r>
              <a:rPr lang="zh-CN" altLang="en-US" sz="21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611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0" y="-476"/>
            <a:ext cx="9198293" cy="5151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" y="133350"/>
            <a:ext cx="8994934" cy="4724399"/>
          </a:xfrm>
          <a:effectLst/>
        </p:spPr>
        <p:txBody>
          <a:bodyPr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約11:21】馬大對耶穌說：“主啊，你若早在這裏，我兄弟必不死。</a:t>
            </a:r>
            <a:b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</a:br>
            <a: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22】就是現在，我也知道，你無論向　神求什麼，神也必賜給你。”</a:t>
            </a:r>
            <a:b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</a:br>
            <a: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23】耶稣说：“你兄弟必然复活。”</a:t>
            </a:r>
            <a:b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</a:br>
            <a: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24】马大说：“我知道在末日复活的时候，他必复活。”</a:t>
            </a:r>
            <a:b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</a:br>
            <a: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25】耶穌對她說：“復活在我，生命也在我；信我的人，雖然死了，也必復活。</a:t>
            </a:r>
            <a:b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</a:br>
            <a: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26】凡活着信我的人必永远不死。你信这话吗？”</a:t>
            </a:r>
            <a:b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</a:br>
            <a: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27】马大说：“主啊，是的，我信你是基督，是　神的儿子，就是那要临到世界的。”</a:t>
            </a:r>
          </a:p>
        </p:txBody>
      </p:sp>
    </p:spTree>
    <p:extLst>
      <p:ext uri="{BB962C8B-B14F-4D97-AF65-F5344CB8AC3E}">
        <p14:creationId xmlns:p14="http://schemas.microsoft.com/office/powerpoint/2010/main" val="35332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7287"/>
          <a:stretch>
            <a:fillRect/>
          </a:stretch>
        </p:blipFill>
        <p:spPr>
          <a:xfrm>
            <a:off x="0" y="-476"/>
            <a:ext cx="9198293" cy="521636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内容占位符 1"/>
          <p:cNvSpPr/>
          <p:nvPr/>
        </p:nvSpPr>
        <p:spPr>
          <a:xfrm>
            <a:off x="144780" y="400051"/>
            <a:ext cx="8838724" cy="25969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40000"/>
              </a:lnSpc>
              <a:spcBef>
                <a:spcPts val="750"/>
              </a:spcBef>
              <a:buNone/>
            </a:pPr>
            <a:r>
              <a:rPr sz="30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約11:21】馬大對耶穌說：</a:t>
            </a:r>
          </a:p>
          <a:p>
            <a:pPr marL="0" indent="0" defTabSz="685800">
              <a:lnSpc>
                <a:spcPct val="140000"/>
              </a:lnSpc>
              <a:spcBef>
                <a:spcPts val="750"/>
              </a:spcBef>
              <a:buNone/>
            </a:pPr>
            <a:r>
              <a:rPr sz="30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</a:t>
            </a:r>
            <a:r>
              <a:rPr lang="en-US" sz="30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</a:t>
            </a:r>
            <a:r>
              <a:rPr sz="30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“主啊，你若早在這裏，我兄弟必不死。</a:t>
            </a:r>
            <a:endParaRPr lang="zh-CN" altLang="en-US" sz="2700">
              <a:solidFill>
                <a:prstClr val="white"/>
              </a:solidFill>
              <a:latin typeface="Microsoft YaHei" panose="020B0503020204020204" charset="-122"/>
              <a:ea typeface="Microsoft YaHei" panose="020B0503020204020204" charset="-122"/>
              <a:cs typeface="SimHei" panose="02010609060101010101" charset="-122"/>
              <a:sym typeface="+mn-ea"/>
            </a:endParaRPr>
          </a:p>
          <a:p>
            <a:pPr marL="0" indent="0" defTabSz="685800">
              <a:lnSpc>
                <a:spcPct val="70000"/>
              </a:lnSpc>
              <a:spcBef>
                <a:spcPts val="750"/>
              </a:spcBef>
              <a:buNone/>
            </a:pPr>
            <a:endParaRPr lang="zh-CN" altLang="en-US" sz="2100">
              <a:solidFill>
                <a:prstClr val="white"/>
              </a:solidFill>
              <a:latin typeface="Microsoft YaHei" panose="020B0503020204020204" charset="-122"/>
              <a:ea typeface="Microsoft YaHei" panose="020B0503020204020204" charset="-122"/>
              <a:cs typeface="SimHei" panose="02010609060101010101" charset="-122"/>
              <a:sym typeface="+mn-ea"/>
            </a:endParaRPr>
          </a:p>
          <a:p>
            <a:pPr marL="0" indent="0" algn="ctr" defTabSz="685800">
              <a:lnSpc>
                <a:spcPct val="70000"/>
              </a:lnSpc>
              <a:spcBef>
                <a:spcPts val="750"/>
              </a:spcBef>
              <a:buNone/>
            </a:pPr>
            <a:endParaRPr lang="zh-CN" altLang="en-US" sz="33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0" algn="ctr" defTabSz="685800">
              <a:lnSpc>
                <a:spcPct val="70000"/>
              </a:lnSpc>
              <a:spcBef>
                <a:spcPts val="750"/>
              </a:spcBef>
              <a:buNone/>
            </a:pPr>
            <a:endParaRPr lang="zh-CN" altLang="en-US" sz="33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0" algn="ctr" defTabSz="685800">
              <a:lnSpc>
                <a:spcPct val="70000"/>
              </a:lnSpc>
              <a:spcBef>
                <a:spcPts val="750"/>
              </a:spcBef>
              <a:buNone/>
            </a:pPr>
            <a:endParaRPr lang="zh-CN" altLang="en-US" sz="33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0" algn="ctr" defTabSz="685800">
              <a:lnSpc>
                <a:spcPct val="70000"/>
              </a:lnSpc>
              <a:spcBef>
                <a:spcPts val="750"/>
              </a:spcBef>
              <a:buNone/>
            </a:pPr>
            <a:r>
              <a:rPr lang="zh-CN" altLang="en-US" sz="33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/>
            </a:r>
            <a:br>
              <a:rPr lang="zh-CN" altLang="en-US" sz="33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33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第一、过去</a:t>
            </a:r>
            <a:r>
              <a:rPr lang="en-US" altLang="zh-CN" sz="33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</a:t>
            </a:r>
            <a:r>
              <a:rPr lang="en-US" altLang="zh-CN" sz="21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 </a:t>
            </a:r>
            <a:endParaRPr lang="zh-CN" altLang="en-US" sz="21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4">
            <a:alphaModFix amt="41000"/>
          </a:blip>
          <a:srcRect l="34593" t="14815" r="10432" b="8098"/>
          <a:stretch>
            <a:fillRect/>
          </a:stretch>
        </p:blipFill>
        <p:spPr>
          <a:xfrm>
            <a:off x="6022182" y="2864644"/>
            <a:ext cx="3176111" cy="22712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241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7076"/>
          <a:stretch>
            <a:fillRect/>
          </a:stretch>
        </p:blipFill>
        <p:spPr>
          <a:xfrm>
            <a:off x="0" y="-476"/>
            <a:ext cx="9198293" cy="5143500"/>
          </a:xfrm>
          <a:prstGeom prst="rect">
            <a:avLst/>
          </a:prstGeom>
        </p:spPr>
      </p:pic>
      <p:pic>
        <p:nvPicPr>
          <p:cNvPr id="108" name="图片 107"/>
          <p:cNvPicPr/>
          <p:nvPr/>
        </p:nvPicPr>
        <p:blipFill>
          <a:blip r:embed="rId4"/>
          <a:stretch>
            <a:fillRect/>
          </a:stretch>
        </p:blipFill>
        <p:spPr>
          <a:xfrm>
            <a:off x="2331720" y="430530"/>
            <a:ext cx="4328160" cy="41224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5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242" b="7076"/>
          <a:stretch>
            <a:fillRect/>
          </a:stretch>
        </p:blipFill>
        <p:spPr>
          <a:xfrm>
            <a:off x="0" y="-476"/>
            <a:ext cx="9198293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715" y="1496377"/>
            <a:ext cx="8370570" cy="2197418"/>
          </a:xfrm>
          <a:effectLst/>
        </p:spPr>
        <p:txBody>
          <a:bodyPr anchor="ctr" anchorCtr="0">
            <a:noAutofit/>
          </a:bodyPr>
          <a:lstStyle/>
          <a:p>
            <a:pPr algn="ctr">
              <a:lnSpc>
                <a:spcPct val="160000"/>
              </a:lnSpc>
            </a:pPr>
            <a: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若有人在基督裏，他就是新造的人，</a:t>
            </a:r>
            <a:b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舊事已過，</a:t>
            </a:r>
            <a:b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都变成新的了。</a:t>
            </a:r>
            <a:b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27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/>
            </a:r>
            <a:br>
              <a:rPr lang="zh-CN" altLang="en-US" sz="27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2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林後5:17 </a:t>
            </a:r>
            <a:r>
              <a:rPr lang="zh-CN" altLang="en-US" sz="27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</a:t>
            </a:r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79083" y="352901"/>
            <a:ext cx="8640604" cy="4409123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9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 r="242" b="7076"/>
          <a:stretch>
            <a:fillRect/>
          </a:stretch>
        </p:blipFill>
        <p:spPr>
          <a:xfrm>
            <a:off x="0" y="-476"/>
            <a:ext cx="9198293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内容占位符 1"/>
          <p:cNvSpPr/>
          <p:nvPr/>
        </p:nvSpPr>
        <p:spPr>
          <a:xfrm>
            <a:off x="144780" y="400051"/>
            <a:ext cx="8838724" cy="25969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40000"/>
              </a:lnSpc>
              <a:spcBef>
                <a:spcPts val="750"/>
              </a:spcBef>
              <a:buNone/>
            </a:pPr>
            <a:r>
              <a:rPr sz="30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約11:21】馬大對耶穌說：</a:t>
            </a:r>
          </a:p>
          <a:p>
            <a:pPr marL="0" indent="0" defTabSz="685800">
              <a:lnSpc>
                <a:spcPct val="140000"/>
              </a:lnSpc>
              <a:spcBef>
                <a:spcPts val="750"/>
              </a:spcBef>
              <a:buNone/>
            </a:pPr>
            <a:r>
              <a:rPr sz="30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</a:t>
            </a:r>
            <a:r>
              <a:rPr lang="en-US" sz="30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</a:t>
            </a:r>
            <a:r>
              <a:rPr sz="30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“主啊，你若早在這裏，我兄弟必不死。</a:t>
            </a:r>
            <a:endParaRPr lang="zh-CN" altLang="en-US" sz="2700">
              <a:solidFill>
                <a:prstClr val="white"/>
              </a:solidFill>
              <a:latin typeface="Microsoft YaHei" panose="020B0503020204020204" charset="-122"/>
              <a:ea typeface="Microsoft YaHei" panose="020B0503020204020204" charset="-122"/>
              <a:cs typeface="SimHei" panose="02010609060101010101" charset="-122"/>
              <a:sym typeface="+mn-ea"/>
            </a:endParaRPr>
          </a:p>
          <a:p>
            <a:pPr marL="0" indent="0" defTabSz="685800">
              <a:lnSpc>
                <a:spcPct val="70000"/>
              </a:lnSpc>
              <a:spcBef>
                <a:spcPts val="750"/>
              </a:spcBef>
              <a:buNone/>
            </a:pPr>
            <a:endParaRPr lang="zh-CN" altLang="en-US" sz="2100">
              <a:solidFill>
                <a:prstClr val="white"/>
              </a:solidFill>
              <a:latin typeface="Microsoft YaHei" panose="020B0503020204020204" charset="-122"/>
              <a:ea typeface="Microsoft YaHei" panose="020B0503020204020204" charset="-122"/>
              <a:cs typeface="SimHei" panose="02010609060101010101" charset="-122"/>
              <a:sym typeface="+mn-ea"/>
            </a:endParaRPr>
          </a:p>
          <a:p>
            <a:pPr marL="0" indent="0" algn="ctr" defTabSz="685800">
              <a:lnSpc>
                <a:spcPct val="70000"/>
              </a:lnSpc>
              <a:spcBef>
                <a:spcPts val="750"/>
              </a:spcBef>
              <a:buNone/>
            </a:pPr>
            <a:endParaRPr lang="zh-CN" altLang="en-US" sz="33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0" algn="ctr" defTabSz="685800">
              <a:lnSpc>
                <a:spcPct val="70000"/>
              </a:lnSpc>
              <a:spcBef>
                <a:spcPts val="750"/>
              </a:spcBef>
              <a:buNone/>
            </a:pPr>
            <a:endParaRPr lang="zh-CN" altLang="en-US" sz="33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0" algn="ctr" defTabSz="685800">
              <a:lnSpc>
                <a:spcPct val="70000"/>
              </a:lnSpc>
              <a:spcBef>
                <a:spcPts val="750"/>
              </a:spcBef>
              <a:buNone/>
            </a:pPr>
            <a:endParaRPr lang="zh-CN" altLang="en-US" sz="33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0" defTabSz="685800">
              <a:lnSpc>
                <a:spcPct val="70000"/>
              </a:lnSpc>
              <a:spcBef>
                <a:spcPts val="750"/>
              </a:spcBef>
              <a:buNone/>
            </a:pPr>
            <a:r>
              <a:rPr lang="en-US" altLang="zh-CN" sz="33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</a:t>
            </a:r>
            <a:r>
              <a:rPr lang="zh-CN" altLang="en-US" sz="33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第一、過去的更新</a:t>
            </a:r>
            <a:r>
              <a:rPr lang="en-US" altLang="zh-CN" sz="33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</a:t>
            </a:r>
            <a:r>
              <a:rPr lang="en-US" altLang="zh-CN" sz="21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 </a:t>
            </a:r>
            <a:endParaRPr lang="zh-CN" altLang="en-US" sz="21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4">
            <a:alphaModFix amt="41000"/>
          </a:blip>
          <a:srcRect l="34593" t="14815" r="10432" b="8098"/>
          <a:stretch>
            <a:fillRect/>
          </a:stretch>
        </p:blipFill>
        <p:spPr>
          <a:xfrm>
            <a:off x="6022182" y="2864644"/>
            <a:ext cx="3176111" cy="22712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891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rcRect r="242" b="7076"/>
          <a:stretch>
            <a:fillRect/>
          </a:stretch>
        </p:blipFill>
        <p:spPr>
          <a:xfrm>
            <a:off x="0" y="-476"/>
            <a:ext cx="9198293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" name="图片 106"/>
          <p:cNvPicPr/>
          <p:nvPr/>
        </p:nvPicPr>
        <p:blipFill>
          <a:blip r:embed="rId4">
            <a:alphaModFix amt="41000"/>
          </a:blip>
          <a:srcRect l="34593" t="14815" r="10432" b="8098"/>
          <a:stretch>
            <a:fillRect/>
          </a:stretch>
        </p:blipFill>
        <p:spPr>
          <a:xfrm>
            <a:off x="6022182" y="2871788"/>
            <a:ext cx="3176111" cy="22712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1"/>
          <p:cNvSpPr/>
          <p:nvPr/>
        </p:nvSpPr>
        <p:spPr>
          <a:xfrm>
            <a:off x="215899" y="139066"/>
            <a:ext cx="8851901" cy="25969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r>
              <a:rPr sz="2200">
                <a:solidFill>
                  <a:prstClr val="white">
                    <a:lumMod val="65000"/>
                  </a:prst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約11:21】馬大對耶穌說：“主啊，你若早在這裏，我兄弟必不死。</a:t>
            </a:r>
            <a:r>
              <a:rPr sz="22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/>
            </a:r>
            <a:br>
              <a:rPr sz="22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sz="22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22】就是現在，我也知道，你無論向　神求什麼，神也必賜給你。”</a:t>
            </a:r>
          </a:p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endParaRPr sz="22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endParaRPr lang="en-US" sz="22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r>
              <a:rPr lang="en-US"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         </a:t>
            </a:r>
            <a:r>
              <a:rPr lang="zh-CN" altLang="en-US" sz="30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第二、現在</a:t>
            </a:r>
            <a:endParaRPr lang="zh-CN" altLang="en-US" sz="30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  <a:p>
            <a:pPr marL="0" indent="-171450" defTabSz="685800">
              <a:lnSpc>
                <a:spcPct val="130000"/>
              </a:lnSpc>
              <a:spcBef>
                <a:spcPts val="750"/>
              </a:spcBef>
              <a:buNone/>
            </a:pPr>
            <a:endParaRPr lang="zh-CN" altLang="en-US" sz="30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68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 r="242" b="7076"/>
          <a:stretch>
            <a:fillRect/>
          </a:stretch>
        </p:blipFill>
        <p:spPr>
          <a:xfrm>
            <a:off x="0" y="-476"/>
            <a:ext cx="9198293" cy="514350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rcRect l="17383" t="10519" r="15323" b="21370"/>
          <a:stretch>
            <a:fillRect/>
          </a:stretch>
        </p:blipFill>
        <p:spPr>
          <a:xfrm>
            <a:off x="2065497" y="102394"/>
            <a:ext cx="5066824" cy="4953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204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 r="242" b="7076"/>
          <a:stretch>
            <a:fillRect/>
          </a:stretch>
        </p:blipFill>
        <p:spPr>
          <a:xfrm>
            <a:off x="0" y="-476"/>
            <a:ext cx="9198293" cy="5143500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476250" y="125730"/>
            <a:ext cx="4198620" cy="2986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5909787" y="76200"/>
            <a:ext cx="2008346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1878331" y="2143125"/>
            <a:ext cx="4641056" cy="287416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3164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 r="242" b="7076"/>
          <a:stretch>
            <a:fillRect/>
          </a:stretch>
        </p:blipFill>
        <p:spPr>
          <a:xfrm>
            <a:off x="0" y="-476"/>
            <a:ext cx="9198293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" name="图片 106"/>
          <p:cNvPicPr/>
          <p:nvPr/>
        </p:nvPicPr>
        <p:blipFill>
          <a:blip r:embed="rId4">
            <a:alphaModFix amt="41000"/>
          </a:blip>
          <a:srcRect l="34593" t="14815" r="10432" b="8098"/>
          <a:stretch>
            <a:fillRect/>
          </a:stretch>
        </p:blipFill>
        <p:spPr>
          <a:xfrm>
            <a:off x="6022182" y="2826068"/>
            <a:ext cx="3176111" cy="22712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0017" y="1524953"/>
            <a:ext cx="8927783" cy="1301115"/>
          </a:xfrm>
          <a:effectLst/>
        </p:spPr>
        <p:txBody>
          <a:bodyPr anchor="ctr" anchorCtr="0">
            <a:noAutofit/>
          </a:bodyPr>
          <a:lstStyle/>
          <a:p>
            <a:pPr algn="l">
              <a:lnSpc>
                <a:spcPct val="260000"/>
              </a:lnSpc>
            </a:pPr>
            <a:r>
              <a:rPr sz="22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約11:21】馬大對耶穌說：“主啊，你若早在這裏，我兄弟必不死。</a:t>
            </a:r>
            <a: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/>
            </a:r>
            <a:b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</a:br>
            <a: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22】就是現在，我也知道，你無論向　神求什麼，神也必賜給你。”</a:t>
            </a:r>
            <a:br>
              <a:rPr sz="2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</a:br>
            <a:endParaRPr lang="zh-CN" altLang="en-US" sz="2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5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6" name="内容占位符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20053"/>
            <a:ext cx="9276874" cy="45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rcRect r="242" b="7076"/>
          <a:stretch>
            <a:fillRect/>
          </a:stretch>
        </p:blipFill>
        <p:spPr>
          <a:xfrm>
            <a:off x="0" y="-476"/>
            <a:ext cx="9198293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" name="图片 106"/>
          <p:cNvPicPr/>
          <p:nvPr/>
        </p:nvPicPr>
        <p:blipFill>
          <a:blip r:embed="rId4">
            <a:alphaModFix amt="41000"/>
          </a:blip>
          <a:srcRect l="34593" t="14815" r="10432" b="8098"/>
          <a:stretch>
            <a:fillRect/>
          </a:stretch>
        </p:blipFill>
        <p:spPr>
          <a:xfrm>
            <a:off x="6022182" y="2864644"/>
            <a:ext cx="3176111" cy="22712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1"/>
          <p:cNvSpPr/>
          <p:nvPr/>
        </p:nvSpPr>
        <p:spPr>
          <a:xfrm>
            <a:off x="186690" y="267653"/>
            <a:ext cx="8672989" cy="25969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1450" defTabSz="685800">
              <a:lnSpc>
                <a:spcPct val="130000"/>
              </a:lnSpc>
              <a:spcBef>
                <a:spcPts val="750"/>
              </a:spcBef>
              <a:buNone/>
            </a:pPr>
            <a:endParaRPr lang="zh-CN" altLang="en-US" sz="2400" dirty="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-171450" defTabSz="685800">
              <a:lnSpc>
                <a:spcPct val="130000"/>
              </a:lnSpc>
              <a:spcBef>
                <a:spcPts val="750"/>
              </a:spcBef>
              <a:buNone/>
            </a:pPr>
            <a:r>
              <a:rPr lang="zh-CN" altLang="en-US" sz="2400" dirty="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放空冥想</a:t>
            </a:r>
            <a:r>
              <a:rPr lang="en-US" altLang="zh-CN" sz="2400" dirty="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&amp;   </a:t>
            </a:r>
            <a:r>
              <a:rPr lang="zh-CN" altLang="en-US" sz="2400" dirty="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靠主禱告</a:t>
            </a:r>
          </a:p>
          <a:p>
            <a:pPr marL="0" indent="-171450" defTabSz="685800">
              <a:lnSpc>
                <a:spcPct val="130000"/>
              </a:lnSpc>
              <a:spcBef>
                <a:spcPts val="750"/>
              </a:spcBef>
              <a:buNone/>
            </a:pPr>
            <a:endParaRPr lang="zh-CN" altLang="en-US" sz="2400" dirty="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-171450" defTabSz="685800">
              <a:lnSpc>
                <a:spcPct val="130000"/>
              </a:lnSpc>
              <a:spcBef>
                <a:spcPts val="750"/>
              </a:spcBef>
              <a:buNone/>
            </a:pPr>
            <a:endParaRPr lang="zh-CN" altLang="en-US" sz="2400" dirty="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-171450" defTabSz="685800">
              <a:lnSpc>
                <a:spcPct val="130000"/>
              </a:lnSpc>
              <a:spcBef>
                <a:spcPts val="750"/>
              </a:spcBef>
              <a:buNone/>
            </a:pPr>
            <a:r>
              <a:rPr lang="zh-CN" altLang="en-US" sz="2700" dirty="0">
                <a:solidFill>
                  <a:prstClr val="white"/>
                </a:solidFill>
                <a:latin typeface="Microsoft JhengHei" pitchFamily="34" charset="-120"/>
                <a:ea typeface="Microsoft JhengHei" pitchFamily="34" charset="-120"/>
                <a:sym typeface="+mn-ea"/>
              </a:rPr>
              <a:t>對一個受苦的人說活在當下是殘忍的，</a:t>
            </a:r>
          </a:p>
          <a:p>
            <a:pPr marL="0" indent="-171450" defTabSz="685800">
              <a:lnSpc>
                <a:spcPct val="130000"/>
              </a:lnSpc>
              <a:spcBef>
                <a:spcPts val="750"/>
              </a:spcBef>
              <a:buNone/>
            </a:pPr>
            <a:r>
              <a:rPr lang="zh-CN" altLang="en-US" sz="2700" dirty="0">
                <a:solidFill>
                  <a:prstClr val="white"/>
                </a:solidFill>
                <a:latin typeface="Microsoft JhengHei" pitchFamily="34" charset="-120"/>
                <a:ea typeface="Microsoft JhengHei" pitchFamily="34" charset="-120"/>
                <a:sym typeface="+mn-ea"/>
              </a:rPr>
              <a:t>對一個無助的人說放空自我是無情的。</a:t>
            </a:r>
            <a:endParaRPr lang="zh-CN" altLang="en-US" sz="2700" dirty="0">
              <a:solidFill>
                <a:prstClr val="white"/>
              </a:solidFill>
              <a:latin typeface="Microsoft JhengHei" pitchFamily="34" charset="-120"/>
              <a:ea typeface="Microsoft JhengHei" pitchFamily="34" charset="-120"/>
              <a:cs typeface="SimHei" panose="02010609060101010101" charset="-122"/>
              <a:sym typeface="+mn-ea"/>
            </a:endParaRPr>
          </a:p>
          <a:p>
            <a:pPr marL="0" indent="-171450" defTabSz="685800">
              <a:lnSpc>
                <a:spcPct val="130000"/>
              </a:lnSpc>
              <a:spcBef>
                <a:spcPts val="750"/>
              </a:spcBef>
              <a:buNone/>
            </a:pPr>
            <a:endParaRPr lang="zh-CN" altLang="en-US" sz="2700" dirty="0">
              <a:solidFill>
                <a:prstClr val="white"/>
              </a:solidFill>
              <a:latin typeface="Microsoft JhengHei UI" panose="020B0604030504040204" charset="-120"/>
              <a:ea typeface="Microsoft JhengHei UI" panose="020B0604030504040204" charset="-120"/>
              <a:cs typeface="SimHei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57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 r="242" b="7076"/>
          <a:stretch>
            <a:fillRect/>
          </a:stretch>
        </p:blipFill>
        <p:spPr>
          <a:xfrm>
            <a:off x="0" y="-476"/>
            <a:ext cx="9198293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" name="图片 106"/>
          <p:cNvPicPr/>
          <p:nvPr/>
        </p:nvPicPr>
        <p:blipFill>
          <a:blip r:embed="rId4">
            <a:alphaModFix amt="41000"/>
          </a:blip>
          <a:srcRect l="34593" t="14815" r="10432" b="8098"/>
          <a:stretch>
            <a:fillRect/>
          </a:stretch>
        </p:blipFill>
        <p:spPr>
          <a:xfrm>
            <a:off x="6022182" y="2864644"/>
            <a:ext cx="3176111" cy="22712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1"/>
          <p:cNvSpPr/>
          <p:nvPr/>
        </p:nvSpPr>
        <p:spPr>
          <a:xfrm>
            <a:off x="172800" y="267653"/>
            <a:ext cx="8918734" cy="25969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r>
              <a:rPr sz="2200">
                <a:solidFill>
                  <a:prstClr val="white">
                    <a:lumMod val="65000"/>
                  </a:prst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約11:21】馬大對耶穌說：“主啊，你若早在這裏，我兄弟必不死。</a:t>
            </a:r>
            <a:r>
              <a:rPr sz="22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/>
            </a:r>
            <a:br>
              <a:rPr sz="22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sz="22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22】就是現在，我也知道，你無論向　神求什麼，神也必賜給你。”</a:t>
            </a:r>
          </a:p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endParaRPr sz="24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endParaRPr lang="en-US" sz="24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r>
              <a:rPr lang="en-US"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     </a:t>
            </a:r>
            <a:r>
              <a:rPr lang="zh-CN" altLang="en-US" sz="30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第二、現在的依靠</a:t>
            </a:r>
            <a:endParaRPr lang="zh-CN" altLang="en-US" sz="30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  <a:p>
            <a:pPr marL="0" indent="-171450" defTabSz="685800">
              <a:lnSpc>
                <a:spcPct val="130000"/>
              </a:lnSpc>
              <a:spcBef>
                <a:spcPts val="750"/>
              </a:spcBef>
              <a:buNone/>
            </a:pPr>
            <a:endParaRPr lang="zh-CN" altLang="en-US" sz="30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0" y="-476"/>
            <a:ext cx="9198293" cy="5235416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4">
            <a:alphaModFix amt="41000"/>
          </a:blip>
          <a:srcRect l="34593" t="14815" r="10432" b="8098"/>
          <a:stretch>
            <a:fillRect/>
          </a:stretch>
        </p:blipFill>
        <p:spPr>
          <a:xfrm>
            <a:off x="6022182" y="2864644"/>
            <a:ext cx="3176111" cy="22712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1"/>
          <p:cNvSpPr/>
          <p:nvPr/>
        </p:nvSpPr>
        <p:spPr>
          <a:xfrm>
            <a:off x="171926" y="267653"/>
            <a:ext cx="8895874" cy="25969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r>
              <a:rPr sz="2200">
                <a:solidFill>
                  <a:prstClr val="white">
                    <a:lumMod val="65000"/>
                  </a:prst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約11:21】馬大對耶穌說：“主啊，你若早在這裏，我兄弟必不死。</a:t>
            </a:r>
            <a:br>
              <a:rPr sz="2200">
                <a:solidFill>
                  <a:prstClr val="white">
                    <a:lumMod val="65000"/>
                  </a:prst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sz="2200">
                <a:solidFill>
                  <a:prstClr val="white">
                    <a:lumMod val="65000"/>
                  </a:prst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22】就是現在，我也知道，你無論向　神求什麼，神也必賜給你。”</a:t>
            </a:r>
            <a:br>
              <a:rPr sz="2200">
                <a:solidFill>
                  <a:prstClr val="white">
                    <a:lumMod val="65000"/>
                  </a:prst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sz="2200">
                <a:solidFill>
                  <a:prstClr val="white">
                    <a:lumMod val="65000"/>
                  </a:prst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23】耶稣说：“你兄弟必然复活。”</a:t>
            </a:r>
            <a:r>
              <a:rPr sz="22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/>
            </a:r>
            <a:br>
              <a:rPr sz="22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sz="22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24】馬大說：“我知道在末日復活的時候，他必復活。”</a:t>
            </a:r>
            <a:br>
              <a:rPr sz="22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endParaRPr lang="en-US" sz="22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r>
              <a:rPr lang="en-US"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         </a:t>
            </a:r>
            <a:r>
              <a:rPr lang="zh-CN" altLang="en-US" sz="30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第三、將來</a:t>
            </a:r>
            <a:endParaRPr lang="zh-CN" altLang="en-US" sz="30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  <a:p>
            <a:pPr marL="0" indent="-171450" defTabSz="685800">
              <a:lnSpc>
                <a:spcPct val="130000"/>
              </a:lnSpc>
              <a:spcBef>
                <a:spcPts val="750"/>
              </a:spcBef>
              <a:buNone/>
            </a:pPr>
            <a:endParaRPr lang="zh-CN" altLang="en-US" sz="30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04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-258603" y="-476"/>
            <a:ext cx="9456896" cy="5288756"/>
          </a:xfrm>
          <a:prstGeom prst="rect">
            <a:avLst/>
          </a:prstGeom>
        </p:spPr>
      </p:pic>
      <p:pic>
        <p:nvPicPr>
          <p:cNvPr id="104" name="图片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449580" y="299562"/>
            <a:ext cx="4648200" cy="28751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5"/>
          <a:stretch>
            <a:fillRect/>
          </a:stretch>
        </p:blipFill>
        <p:spPr>
          <a:xfrm>
            <a:off x="1704022" y="2862263"/>
            <a:ext cx="3843338" cy="2122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/>
          <p:nvPr/>
        </p:nvPicPr>
        <p:blipFill>
          <a:blip r:embed="rId6"/>
          <a:stretch>
            <a:fillRect/>
          </a:stretch>
        </p:blipFill>
        <p:spPr>
          <a:xfrm>
            <a:off x="5242084" y="66199"/>
            <a:ext cx="2644616" cy="17492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7"/>
          <a:stretch>
            <a:fillRect/>
          </a:stretch>
        </p:blipFill>
        <p:spPr>
          <a:xfrm>
            <a:off x="5987891" y="1463516"/>
            <a:ext cx="2506980" cy="341376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240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-203358" y="-8096"/>
            <a:ext cx="9401651" cy="5257800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4">
            <a:alphaModFix amt="56000"/>
          </a:blip>
          <a:srcRect l="34593" t="14815" r="10432" b="8098"/>
          <a:stretch>
            <a:fillRect/>
          </a:stretch>
        </p:blipFill>
        <p:spPr>
          <a:xfrm>
            <a:off x="6022182" y="2864644"/>
            <a:ext cx="3176111" cy="22712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内容占位符 1"/>
          <p:cNvSpPr/>
          <p:nvPr/>
        </p:nvSpPr>
        <p:spPr>
          <a:xfrm>
            <a:off x="850106" y="1570673"/>
            <a:ext cx="6243638" cy="25969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r>
              <a:rPr lang="zh-CN" altLang="en-US" sz="33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你的盼望在哪里？</a:t>
            </a:r>
            <a:endParaRPr lang="zh-CN" altLang="en-US" sz="30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13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-258603" y="-8096"/>
            <a:ext cx="9456896" cy="5288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715" y="1496377"/>
            <a:ext cx="8370570" cy="2197418"/>
          </a:xfrm>
          <a:effectLst/>
        </p:spPr>
        <p:txBody>
          <a:bodyPr anchor="ctr" anchorCtr="0">
            <a:noAutofit/>
          </a:bodyPr>
          <a:lstStyle/>
          <a:p>
            <a:pPr algn="ctr">
              <a:lnSpc>
                <a:spcPct val="160000"/>
              </a:lnSpc>
            </a:pPr>
            <a: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耶和華說：</a:t>
            </a:r>
            <a:b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我知道我向你們所懷的意念，</a:t>
            </a:r>
            <a:b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是賜平安的意念，不是降災禍的意念，</a:t>
            </a:r>
            <a:b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要叫你們末後有指望。</a:t>
            </a:r>
            <a:b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/>
            </a:r>
            <a:br>
              <a:rPr lang="zh-CN" alt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2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耶29:11</a:t>
            </a:r>
            <a:r>
              <a:rPr lang="zh-CN" altLang="en-US" sz="15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</a:t>
            </a:r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79083" y="352901"/>
            <a:ext cx="8640604" cy="4409123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8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-258603" y="-8096"/>
            <a:ext cx="9456896" cy="5288756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4">
            <a:alphaModFix amt="41000"/>
          </a:blip>
          <a:srcRect l="34593" t="14815" r="10432" b="8098"/>
          <a:stretch>
            <a:fillRect/>
          </a:stretch>
        </p:blipFill>
        <p:spPr>
          <a:xfrm>
            <a:off x="6022182" y="2864644"/>
            <a:ext cx="3176111" cy="22712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1"/>
          <p:cNvSpPr/>
          <p:nvPr/>
        </p:nvSpPr>
        <p:spPr>
          <a:xfrm>
            <a:off x="171926" y="267653"/>
            <a:ext cx="8895874" cy="25969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r>
              <a:rPr sz="22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22】就是現在，我也知道，你無論向　神求什麼，神也必賜給你。</a:t>
            </a:r>
            <a:r>
              <a:rPr sz="2200">
                <a:solidFill>
                  <a:prstClr val="white">
                    <a:lumMod val="65000"/>
                  </a:prst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”</a:t>
            </a:r>
            <a:br>
              <a:rPr sz="2200">
                <a:solidFill>
                  <a:prstClr val="white">
                    <a:lumMod val="65000"/>
                  </a:prst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sz="2200">
                <a:solidFill>
                  <a:prstClr val="white">
                    <a:lumMod val="65000"/>
                  </a:prst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23】耶稣说：“你兄弟必然复活。”</a:t>
            </a:r>
            <a:r>
              <a:rPr sz="22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/>
            </a:r>
            <a:br>
              <a:rPr sz="22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sz="22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24】馬大說：“我知道在末日復活的時候，他必復活。”</a:t>
            </a:r>
            <a:br>
              <a:rPr sz="22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endParaRPr lang="en-US" sz="22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r>
              <a:rPr lang="en-US"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   </a:t>
            </a:r>
            <a:r>
              <a:rPr lang="zh-CN" altLang="en-US" sz="30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第三、將來的盼望</a:t>
            </a:r>
            <a:endParaRPr lang="zh-CN" altLang="en-US" sz="30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  <a:p>
            <a:pPr marL="0" indent="-171450" defTabSz="685800">
              <a:lnSpc>
                <a:spcPct val="130000"/>
              </a:lnSpc>
              <a:spcBef>
                <a:spcPts val="750"/>
              </a:spcBef>
              <a:buNone/>
            </a:pPr>
            <a:endParaRPr lang="zh-CN" altLang="en-US" sz="30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94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-230505" y="-8096"/>
            <a:ext cx="9428798" cy="5273040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4">
            <a:alphaModFix amt="41000"/>
          </a:blip>
          <a:srcRect l="34593" t="14815" r="10432" b="8098"/>
          <a:stretch>
            <a:fillRect/>
          </a:stretch>
        </p:blipFill>
        <p:spPr>
          <a:xfrm>
            <a:off x="6022182" y="2864644"/>
            <a:ext cx="3176111" cy="22712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1"/>
          <p:cNvSpPr/>
          <p:nvPr/>
        </p:nvSpPr>
        <p:spPr>
          <a:xfrm>
            <a:off x="96202" y="455296"/>
            <a:ext cx="9047798" cy="25969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1450" defTabSz="685800">
              <a:lnSpc>
                <a:spcPct val="150000"/>
              </a:lnSpc>
              <a:spcBef>
                <a:spcPts val="750"/>
              </a:spcBef>
              <a:buNone/>
            </a:pPr>
            <a:r>
              <a:rPr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25】耶穌對她說：</a:t>
            </a:r>
          </a:p>
          <a:p>
            <a:pPr marL="0" indent="-171450" defTabSz="685800">
              <a:lnSpc>
                <a:spcPct val="150000"/>
              </a:lnSpc>
              <a:spcBef>
                <a:spcPts val="750"/>
              </a:spcBef>
              <a:buNone/>
            </a:pPr>
            <a:r>
              <a:rPr lang="en-US"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</a:t>
            </a:r>
            <a:r>
              <a:rPr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“復活在我，生命也在我；信我的人，雖然死了，也必復活。</a:t>
            </a:r>
            <a:br>
              <a:rPr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26】凡活著信我的人必</a:t>
            </a:r>
            <a:r>
              <a:rPr sz="24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永遠</a:t>
            </a:r>
            <a:r>
              <a:rPr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不死。你信這話嗎？”</a:t>
            </a:r>
          </a:p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endParaRPr lang="en-US" sz="24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-171450" defTabSz="685800">
              <a:lnSpc>
                <a:spcPct val="80000"/>
              </a:lnSpc>
              <a:spcBef>
                <a:spcPts val="750"/>
              </a:spcBef>
              <a:buNone/>
            </a:pPr>
            <a:r>
              <a:rPr lang="en-US"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        </a:t>
            </a:r>
            <a:r>
              <a:rPr lang="zh-CN" altLang="en-US"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過去，現在，將來</a:t>
            </a:r>
            <a:endParaRPr lang="zh-CN" altLang="en-US" sz="2400" u="sng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-171450" defTabSz="685800">
              <a:lnSpc>
                <a:spcPct val="80000"/>
              </a:lnSpc>
              <a:spcBef>
                <a:spcPts val="750"/>
              </a:spcBef>
              <a:buNone/>
            </a:pPr>
            <a:r>
              <a:rPr lang="en-US" altLang="zh-CN"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     -----------</a:t>
            </a:r>
            <a:r>
              <a: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charset="-122"/>
                <a:cs typeface="SimHei" panose="02010609060101010101" charset="-122"/>
                <a:sym typeface="+mn-ea"/>
              </a:rPr>
              <a:t>▪</a:t>
            </a:r>
            <a:r>
              <a:rPr lang="en-US" altLang="zh-CN"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----------</a:t>
            </a:r>
            <a:endParaRPr lang="zh-CN" altLang="en-US" sz="24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-171450" defTabSz="685800">
              <a:lnSpc>
                <a:spcPct val="80000"/>
              </a:lnSpc>
              <a:spcBef>
                <a:spcPts val="750"/>
              </a:spcBef>
              <a:buNone/>
            </a:pPr>
            <a:r>
              <a:rPr lang="en-US" altLang="zh-CN" sz="30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         </a:t>
            </a:r>
            <a:r>
              <a:rPr lang="zh-CN" altLang="en-US" sz="30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永遠</a:t>
            </a:r>
            <a:endParaRPr lang="zh-CN" altLang="en-US" sz="30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  <a:p>
            <a:pPr marL="0" indent="-171450" defTabSz="685800">
              <a:lnSpc>
                <a:spcPct val="130000"/>
              </a:lnSpc>
              <a:spcBef>
                <a:spcPts val="750"/>
              </a:spcBef>
              <a:buNone/>
            </a:pPr>
            <a:endParaRPr lang="zh-CN" altLang="en-US" sz="30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11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-244316" y="-8096"/>
            <a:ext cx="9442609" cy="5280660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4">
            <a:alphaModFix amt="41000"/>
          </a:blip>
          <a:srcRect l="34593" t="14815" r="10432" b="8098"/>
          <a:stretch>
            <a:fillRect/>
          </a:stretch>
        </p:blipFill>
        <p:spPr>
          <a:xfrm>
            <a:off x="6022182" y="2864644"/>
            <a:ext cx="3176111" cy="22712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内容占位符 1"/>
          <p:cNvSpPr/>
          <p:nvPr/>
        </p:nvSpPr>
        <p:spPr>
          <a:xfrm>
            <a:off x="316706" y="346711"/>
            <a:ext cx="9047798" cy="25969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145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lang="en-US" sz="27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</a:t>
            </a:r>
            <a:r>
              <a:rPr sz="27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復活在我，生命也在我；</a:t>
            </a:r>
          </a:p>
          <a:p>
            <a:pPr marL="0" indent="-17145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lang="en-US" altLang="zh-CN" sz="2700">
                <a:solidFill>
                  <a:prstClr val="white"/>
                </a:solidFill>
                <a:latin typeface="KaiTi" panose="02010609060101010101" charset="-122"/>
                <a:ea typeface="KaiTi" panose="02010609060101010101" charset="-122"/>
                <a:cs typeface="SimHei" panose="02010609060101010101" charset="-122"/>
                <a:sym typeface="+mn-ea"/>
              </a:rPr>
              <a:t>                           </a:t>
            </a:r>
            <a:r>
              <a:rPr lang="zh-CN" altLang="en-US" sz="2700">
                <a:solidFill>
                  <a:prstClr val="white"/>
                </a:solidFill>
                <a:latin typeface="KaiTi" panose="02010609060101010101" charset="-122"/>
                <a:ea typeface="KaiTi" panose="02010609060101010101" charset="-122"/>
                <a:cs typeface="SimHei" panose="02010609060101010101" charset="-122"/>
                <a:sym typeface="+mn-ea"/>
              </a:rPr>
              <a:t>我是復活，我是生命</a:t>
            </a:r>
            <a:endParaRPr sz="27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-171450" defTabSz="685800">
              <a:lnSpc>
                <a:spcPct val="150000"/>
              </a:lnSpc>
              <a:spcBef>
                <a:spcPts val="750"/>
              </a:spcBef>
              <a:buNone/>
            </a:pPr>
            <a:r>
              <a:rPr sz="27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</a:t>
            </a:r>
            <a:r>
              <a:rPr lang="en-US" sz="27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</a:t>
            </a:r>
            <a:r>
              <a:rPr sz="27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信我的人，雖然死了，也必復活。</a:t>
            </a:r>
            <a:br>
              <a:rPr sz="27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en-US" sz="27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</a:t>
            </a:r>
          </a:p>
          <a:p>
            <a:pPr marL="0" indent="-171450" defTabSz="685800">
              <a:lnSpc>
                <a:spcPct val="150000"/>
              </a:lnSpc>
              <a:spcBef>
                <a:spcPts val="750"/>
              </a:spcBef>
              <a:buNone/>
            </a:pPr>
            <a:r>
              <a:rPr lang="en-US" sz="27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</a:t>
            </a:r>
            <a:r>
              <a:rPr sz="27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凡活著信我的人必永遠不死。</a:t>
            </a:r>
          </a:p>
          <a:p>
            <a:pPr marL="0" indent="-171450" defTabSz="685800">
              <a:lnSpc>
                <a:spcPct val="150000"/>
              </a:lnSpc>
              <a:spcBef>
                <a:spcPts val="750"/>
              </a:spcBef>
              <a:buNone/>
            </a:pPr>
            <a:r>
              <a:rPr lang="en-US" altLang="zh-CN" sz="2700">
                <a:solidFill>
                  <a:prstClr val="white"/>
                </a:solidFill>
                <a:latin typeface="KaiTi" panose="02010609060101010101" charset="-122"/>
                <a:ea typeface="KaiTi" panose="02010609060101010101" charset="-122"/>
                <a:cs typeface="SimHei" panose="02010609060101010101" charset="-122"/>
                <a:sym typeface="+mn-ea"/>
              </a:rPr>
              <a:t>         </a:t>
            </a:r>
            <a:r>
              <a:rPr lang="zh-CN" altLang="en-US" sz="2700">
                <a:solidFill>
                  <a:prstClr val="white"/>
                </a:solidFill>
                <a:latin typeface="KaiTi" panose="02010609060101010101" charset="-122"/>
                <a:ea typeface="KaiTi" panose="02010609060101010101" charset="-122"/>
                <a:cs typeface="SimHei" panose="02010609060101010101" charset="-122"/>
                <a:sym typeface="+mn-ea"/>
              </a:rPr>
              <a:t>凡活著信（</a:t>
            </a:r>
            <a:r>
              <a:rPr lang="en-US" altLang="zh-CN" sz="2700">
                <a:solidFill>
                  <a:prstClr val="white"/>
                </a:solidFill>
                <a:latin typeface="Arial" panose="020B0604020202020204" pitchFamily="34" charset="0"/>
                <a:ea typeface="KaiTi" panose="02010609060101010101" charset="-122"/>
                <a:cs typeface="Arial" panose="020B0604020202020204" pitchFamily="34" charset="0"/>
                <a:sym typeface="+mn-ea"/>
              </a:rPr>
              <a:t>εις</a:t>
            </a:r>
            <a:r>
              <a:rPr lang="el-GR" altLang="zh-CN" sz="2700">
                <a:solidFill>
                  <a:prstClr val="white"/>
                </a:solidFill>
                <a:latin typeface="Arial" panose="020B0604020202020204" pitchFamily="34" charset="0"/>
                <a:ea typeface="KaiTi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l-GR" sz="2700">
                <a:solidFill>
                  <a:prstClr val="white"/>
                </a:solidFill>
                <a:latin typeface="Arial" panose="020B0604020202020204" pitchFamily="34" charset="0"/>
                <a:ea typeface="KaiTi" panose="02010609060101010101" charset="-122"/>
                <a:cs typeface="Arial" panose="020B0604020202020204" pitchFamily="34" charset="0"/>
                <a:sym typeface="+mn-ea"/>
              </a:rPr>
              <a:t>進入</a:t>
            </a:r>
            <a:r>
              <a:rPr lang="el-GR" sz="2700">
                <a:solidFill>
                  <a:prstClr val="white"/>
                </a:solidFill>
                <a:latin typeface="KaiTi" panose="02010609060101010101" charset="-122"/>
                <a:ea typeface="KaiTi" panose="02010609060101010101" charset="-122"/>
                <a:cs typeface="SimHei" panose="02010609060101010101" charset="-122"/>
                <a:sym typeface="+mn-ea"/>
              </a:rPr>
              <a:t>)</a:t>
            </a:r>
            <a:r>
              <a:rPr lang="zh-CN" altLang="en-US" sz="2700">
                <a:solidFill>
                  <a:prstClr val="white"/>
                </a:solidFill>
                <a:latin typeface="KaiTi" panose="02010609060101010101" charset="-122"/>
                <a:ea typeface="KaiTi" panose="02010609060101010101" charset="-122"/>
                <a:cs typeface="SimHei" panose="02010609060101010101" charset="-122"/>
                <a:sym typeface="+mn-ea"/>
              </a:rPr>
              <a:t>我的人，</a:t>
            </a:r>
          </a:p>
          <a:p>
            <a:pPr marL="0" indent="-17145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lang="zh-CN" altLang="en-US" sz="2700">
                <a:solidFill>
                  <a:prstClr val="white"/>
                </a:solidFill>
                <a:latin typeface="KaiTi" panose="02010609060101010101" charset="-122"/>
                <a:ea typeface="KaiTi" panose="02010609060101010101" charset="-122"/>
                <a:cs typeface="SimHei" panose="02010609060101010101" charset="-122"/>
                <a:sym typeface="+mn-ea"/>
              </a:rPr>
              <a:t> </a:t>
            </a:r>
            <a:r>
              <a:rPr lang="en-US" altLang="zh-CN" sz="2700">
                <a:solidFill>
                  <a:prstClr val="white"/>
                </a:solidFill>
                <a:latin typeface="KaiTi" panose="02010609060101010101" charset="-122"/>
                <a:ea typeface="KaiTi" panose="02010609060101010101" charset="-122"/>
                <a:cs typeface="SimHei" panose="02010609060101010101" charset="-122"/>
                <a:sym typeface="+mn-ea"/>
              </a:rPr>
              <a:t>        </a:t>
            </a:r>
            <a:r>
              <a:rPr lang="zh-CN" altLang="en-US" sz="2700">
                <a:solidFill>
                  <a:prstClr val="white"/>
                </a:solidFill>
                <a:latin typeface="KaiTi" panose="02010609060101010101" charset="-122"/>
                <a:ea typeface="KaiTi" panose="02010609060101010101" charset="-122"/>
                <a:cs typeface="SimHei" panose="02010609060101010101" charset="-122"/>
                <a:sym typeface="+mn-ea"/>
              </a:rPr>
              <a:t>必定不死（</a:t>
            </a:r>
            <a:r>
              <a:rPr lang="en-US" altLang="zh-CN" sz="2700">
                <a:solidFill>
                  <a:prstClr val="white"/>
                </a:solidFill>
                <a:latin typeface="Arial" panose="020B0604020202020204" pitchFamily="34" charset="0"/>
                <a:ea typeface="KaiTi" panose="02010609060101010101" charset="-122"/>
                <a:cs typeface="Arial" panose="020B0604020202020204" pitchFamily="34" charset="0"/>
                <a:sym typeface="+mn-ea"/>
              </a:rPr>
              <a:t>εις</a:t>
            </a:r>
            <a:r>
              <a:rPr lang="el-GR" altLang="zh-CN" sz="2700">
                <a:solidFill>
                  <a:prstClr val="white"/>
                </a:solidFill>
                <a:latin typeface="Arial" panose="020B0604020202020204" pitchFamily="34" charset="0"/>
                <a:ea typeface="KaiTi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l-GR" sz="2700">
                <a:solidFill>
                  <a:prstClr val="white"/>
                </a:solidFill>
                <a:latin typeface="Arial" panose="020B0604020202020204" pitchFamily="34" charset="0"/>
                <a:ea typeface="KaiTi" panose="02010609060101010101" charset="-122"/>
                <a:cs typeface="Arial" panose="020B0604020202020204" pitchFamily="34" charset="0"/>
                <a:sym typeface="+mn-ea"/>
              </a:rPr>
              <a:t>進入</a:t>
            </a:r>
            <a:r>
              <a:rPr lang="el-GR" sz="2700">
                <a:solidFill>
                  <a:prstClr val="white"/>
                </a:solidFill>
                <a:latin typeface="KaiTi" panose="02010609060101010101" charset="-122"/>
                <a:ea typeface="KaiTi" panose="02010609060101010101" charset="-122"/>
                <a:cs typeface="SimHei" panose="02010609060101010101" charset="-122"/>
                <a:sym typeface="+mn-ea"/>
              </a:rPr>
              <a:t>)</a:t>
            </a:r>
            <a:r>
              <a:rPr lang="zh-CN" altLang="en-US" sz="2700">
                <a:solidFill>
                  <a:prstClr val="white"/>
                </a:solidFill>
                <a:latin typeface="KaiTi" panose="02010609060101010101" charset="-122"/>
                <a:ea typeface="KaiTi" panose="02010609060101010101" charset="-122"/>
                <a:cs typeface="SimHei" panose="02010609060101010101" charset="-122"/>
                <a:sym typeface="+mn-ea"/>
              </a:rPr>
              <a:t>永遠。</a:t>
            </a:r>
          </a:p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endParaRPr lang="zh-CN" altLang="en-US" sz="2700">
              <a:solidFill>
                <a:prstClr val="white"/>
              </a:solidFill>
              <a:latin typeface="KaiTi" panose="02010609060101010101" charset="-122"/>
              <a:ea typeface="KaiTi" panose="02010609060101010101" charset="-122"/>
              <a:cs typeface="SimHei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28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-203358" y="-8096"/>
            <a:ext cx="9401651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715" y="1096327"/>
            <a:ext cx="8370570" cy="2197418"/>
          </a:xfrm>
          <a:effectLst/>
        </p:spPr>
        <p:txBody>
          <a:bodyPr anchor="ctr" anchorCtr="0">
            <a:noAutofit/>
          </a:bodyPr>
          <a:lstStyle/>
          <a:p>
            <a:pPr algn="ctr">
              <a:lnSpc>
                <a:spcPct val="16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/>
            </a:r>
            <a:br>
              <a:rPr lang="zh-CN" altLang="en-US" sz="15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15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/>
            </a:r>
            <a:br>
              <a:rPr lang="zh-CN" altLang="en-US" sz="15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認識你獨一的真神，</a:t>
            </a:r>
            <a:b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並且認識你所差來的耶穌基督，</a:t>
            </a:r>
            <a:b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這就是</a:t>
            </a:r>
            <a:r>
              <a:rPr lang="zh-CN" altLang="en-US" sz="36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永生</a:t>
            </a: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。</a:t>
            </a:r>
            <a:b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zh-CN" altLang="en-US" sz="2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約17:3</a:t>
            </a:r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79083" y="352901"/>
            <a:ext cx="8640604" cy="4409123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5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0" y="-476"/>
            <a:ext cx="9198293" cy="5144929"/>
          </a:xfrm>
          <a:prstGeom prst="rect">
            <a:avLst/>
          </a:prstGeom>
        </p:spPr>
      </p:pic>
      <p:pic>
        <p:nvPicPr>
          <p:cNvPr id="106" name="图片 105"/>
          <p:cNvPicPr/>
          <p:nvPr/>
        </p:nvPicPr>
        <p:blipFill>
          <a:blip r:embed="rId4"/>
          <a:stretch>
            <a:fillRect/>
          </a:stretch>
        </p:blipFill>
        <p:spPr>
          <a:xfrm>
            <a:off x="1645920" y="762953"/>
            <a:ext cx="5852160" cy="361759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205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54293" y="-476"/>
            <a:ext cx="9198293" cy="5143976"/>
          </a:xfrm>
          <a:prstGeom prst="rect">
            <a:avLst/>
          </a:prstGeom>
        </p:spPr>
      </p:pic>
      <p:pic>
        <p:nvPicPr>
          <p:cNvPr id="112" name="图片 111"/>
          <p:cNvPicPr/>
          <p:nvPr/>
        </p:nvPicPr>
        <p:blipFill>
          <a:blip r:embed="rId5" r:link="rId6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/>
          <p:nvPr/>
        </p:nvPicPr>
        <p:blipFill>
          <a:blip r:embed="rId5" r:link="rId6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图片 113"/>
          <p:cNvPicPr/>
          <p:nvPr/>
        </p:nvPicPr>
        <p:blipFill>
          <a:blip r:embed="rId5" r:link="rId6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图片 114"/>
          <p:cNvPicPr/>
          <p:nvPr/>
        </p:nvPicPr>
        <p:blipFill>
          <a:blip r:embed="rId7"/>
          <a:stretch>
            <a:fillRect/>
          </a:stretch>
        </p:blipFill>
        <p:spPr>
          <a:xfrm>
            <a:off x="485775" y="368618"/>
            <a:ext cx="1885474" cy="2348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图片 115"/>
          <p:cNvPicPr/>
          <p:nvPr/>
        </p:nvPicPr>
        <p:blipFill>
          <a:blip r:embed="rId8"/>
          <a:stretch>
            <a:fillRect/>
          </a:stretch>
        </p:blipFill>
        <p:spPr>
          <a:xfrm>
            <a:off x="3570447" y="288608"/>
            <a:ext cx="5525929" cy="3068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775" y="2960370"/>
            <a:ext cx="3270409" cy="18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54293" y="-476"/>
            <a:ext cx="9198293" cy="5143976"/>
          </a:xfrm>
          <a:prstGeom prst="rect">
            <a:avLst/>
          </a:prstGeom>
        </p:spPr>
      </p:pic>
      <p:pic>
        <p:nvPicPr>
          <p:cNvPr id="119" name="图片 118"/>
          <p:cNvPicPr/>
          <p:nvPr/>
        </p:nvPicPr>
        <p:blipFill>
          <a:blip r:embed="rId5" r:link="rId6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" name="图片 121"/>
          <p:cNvPicPr/>
          <p:nvPr/>
        </p:nvPicPr>
        <p:blipFill>
          <a:blip r:embed="rId7"/>
          <a:stretch>
            <a:fillRect/>
          </a:stretch>
        </p:blipFill>
        <p:spPr>
          <a:xfrm>
            <a:off x="5343525" y="383382"/>
            <a:ext cx="3166110" cy="43772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" name="图片 128"/>
          <p:cNvPicPr/>
          <p:nvPr/>
        </p:nvPicPr>
        <p:blipFill>
          <a:blip r:embed="rId8"/>
          <a:stretch>
            <a:fillRect/>
          </a:stretch>
        </p:blipFill>
        <p:spPr>
          <a:xfrm>
            <a:off x="937260" y="1252061"/>
            <a:ext cx="3429000" cy="189738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0794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54293" y="-476"/>
            <a:ext cx="9198293" cy="5143976"/>
          </a:xfrm>
          <a:prstGeom prst="rect">
            <a:avLst/>
          </a:prstGeom>
        </p:spPr>
      </p:pic>
      <p:pic>
        <p:nvPicPr>
          <p:cNvPr id="119" name="图片 118"/>
          <p:cNvPicPr/>
          <p:nvPr/>
        </p:nvPicPr>
        <p:blipFill>
          <a:blip r:embed="rId5" r:link="rId6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" name="图片 123"/>
          <p:cNvPicPr/>
          <p:nvPr/>
        </p:nvPicPr>
        <p:blipFill>
          <a:blip r:embed="rId5" r:link="rId6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" name="图片 124"/>
          <p:cNvPicPr/>
          <p:nvPr/>
        </p:nvPicPr>
        <p:blipFill>
          <a:blip r:embed="rId7"/>
          <a:stretch>
            <a:fillRect/>
          </a:stretch>
        </p:blipFill>
        <p:spPr>
          <a:xfrm>
            <a:off x="3566160" y="468630"/>
            <a:ext cx="5332095" cy="31884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" name="图片 125"/>
          <p:cNvPicPr/>
          <p:nvPr/>
        </p:nvPicPr>
        <p:blipFill>
          <a:blip r:embed="rId5" r:link="rId6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7" name="图片 126"/>
          <p:cNvPicPr/>
          <p:nvPr/>
        </p:nvPicPr>
        <p:blipFill>
          <a:blip r:embed="rId5" r:link="rId6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图片 122"/>
          <p:cNvPicPr/>
          <p:nvPr/>
        </p:nvPicPr>
        <p:blipFill>
          <a:blip r:embed="rId8"/>
          <a:stretch>
            <a:fillRect/>
          </a:stretch>
        </p:blipFill>
        <p:spPr>
          <a:xfrm>
            <a:off x="148590" y="2309336"/>
            <a:ext cx="3577114" cy="259365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206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54293" y="-476"/>
            <a:ext cx="9198293" cy="5143976"/>
          </a:xfrm>
          <a:prstGeom prst="rect">
            <a:avLst/>
          </a:prstGeom>
        </p:spPr>
      </p:pic>
      <p:pic>
        <p:nvPicPr>
          <p:cNvPr id="119" name="图片 118"/>
          <p:cNvPicPr/>
          <p:nvPr/>
        </p:nvPicPr>
        <p:blipFill>
          <a:blip r:embed="rId5" r:link="rId6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572000" y="1428274"/>
            <a:ext cx="4416594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3300" dirty="0">
                <a:solidFill>
                  <a:prstClr val="white"/>
                </a:solidFill>
                <a:latin typeface="Microsoft JhengHei" pitchFamily="34" charset="-120"/>
                <a:ea typeface="Microsoft JhengHei" pitchFamily="34" charset="-120"/>
              </a:rPr>
              <a:t>為得到那不會失去的，</a:t>
            </a:r>
          </a:p>
          <a:p>
            <a:pPr defTabSz="685800"/>
            <a:r>
              <a:rPr lang="zh-CN" altLang="en-US" sz="3300" dirty="0">
                <a:solidFill>
                  <a:prstClr val="white"/>
                </a:solidFill>
                <a:latin typeface="Microsoft JhengHei" pitchFamily="34" charset="-120"/>
                <a:ea typeface="Microsoft JhengHei" pitchFamily="34" charset="-120"/>
              </a:rPr>
              <a:t>而付出那不能保有的，</a:t>
            </a:r>
          </a:p>
          <a:p>
            <a:pPr defTabSz="685800"/>
            <a:r>
              <a:rPr lang="zh-CN" altLang="en-US" sz="3300" dirty="0">
                <a:solidFill>
                  <a:prstClr val="white"/>
                </a:solidFill>
                <a:latin typeface="Microsoft JhengHei" pitchFamily="34" charset="-120"/>
                <a:ea typeface="Microsoft JhengHei" pitchFamily="34" charset="-120"/>
              </a:rPr>
              <a:t>這人一點也不傻。</a:t>
            </a:r>
          </a:p>
          <a:p>
            <a:pPr defTabSz="685800"/>
            <a:endParaRPr lang="zh-CN" altLang="en-US" sz="3300" dirty="0">
              <a:solidFill>
                <a:prstClr val="white"/>
              </a:solidFill>
              <a:latin typeface="Microsoft JhengHei UI" panose="020B0604030504040204" charset="-120"/>
              <a:ea typeface="Microsoft JhengHei UI" panose="020B0604030504040204" charset="-120"/>
            </a:endParaRPr>
          </a:p>
          <a:p>
            <a:pPr defTabSz="685800"/>
            <a:r>
              <a:rPr lang="en-US" altLang="zh-CN" sz="3300" dirty="0">
                <a:solidFill>
                  <a:prstClr val="white"/>
                </a:solidFill>
                <a:latin typeface="Microsoft JhengHei UI" panose="020B0604030504040204" charset="-120"/>
                <a:ea typeface="Microsoft JhengHei UI" panose="020B0604030504040204" charset="-120"/>
              </a:rPr>
              <a:t>--Jim Elliot</a:t>
            </a:r>
          </a:p>
        </p:txBody>
      </p:sp>
      <p:pic>
        <p:nvPicPr>
          <p:cNvPr id="121" name="图片 120"/>
          <p:cNvPicPr/>
          <p:nvPr/>
        </p:nvPicPr>
        <p:blipFill>
          <a:blip r:embed="rId7"/>
          <a:stretch>
            <a:fillRect/>
          </a:stretch>
        </p:blipFill>
        <p:spPr>
          <a:xfrm>
            <a:off x="141446" y="957263"/>
            <a:ext cx="3989070" cy="367426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3394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54293" y="-476"/>
            <a:ext cx="9198293" cy="5143976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-53816" y="0"/>
            <a:ext cx="9197816" cy="5264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406242" y="2035016"/>
            <a:ext cx="2704624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ct val="170000"/>
              </a:lnSpc>
            </a:pPr>
            <a:r>
              <a:rPr lang="zh-CN" altLang="en-US" sz="270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永恆的眼光</a:t>
            </a:r>
            <a:r>
              <a:rPr lang="zh-CN" altLang="en-US" sz="3300" b="1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</a:t>
            </a:r>
            <a:endParaRPr lang="en-US" altLang="zh-CN" sz="2100" b="1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54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-176688" y="-8096"/>
            <a:ext cx="9374981" cy="5243036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4">
            <a:alphaModFix amt="41000"/>
          </a:blip>
          <a:srcRect l="34593" t="14815" r="10432" b="8098"/>
          <a:stretch>
            <a:fillRect/>
          </a:stretch>
        </p:blipFill>
        <p:spPr>
          <a:xfrm>
            <a:off x="6022182" y="2864644"/>
            <a:ext cx="3176111" cy="22712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1"/>
          <p:cNvSpPr/>
          <p:nvPr/>
        </p:nvSpPr>
        <p:spPr>
          <a:xfrm>
            <a:off x="95726" y="393383"/>
            <a:ext cx="9047798" cy="25969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r>
              <a:rPr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26】凡活著信我的人必永遠不死。</a:t>
            </a:r>
            <a:r>
              <a:rPr sz="24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你信這話嗎？</a:t>
            </a:r>
            <a:r>
              <a:rPr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”</a:t>
            </a:r>
            <a:br>
              <a:rPr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27】馬大說：“</a:t>
            </a:r>
            <a:r>
              <a:rPr sz="24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主啊，是的，我信</a:t>
            </a:r>
            <a:r>
              <a:rPr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你是基督，</a:t>
            </a:r>
          </a:p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r>
              <a:rPr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</a:t>
            </a:r>
            <a:r>
              <a:rPr lang="en-US"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 </a:t>
            </a:r>
            <a:r>
              <a:rPr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是　神的兒子，就是那要臨到世界的。”</a:t>
            </a:r>
          </a:p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endParaRPr lang="en-US" sz="24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marL="0" indent="-171450" defTabSz="685800">
              <a:lnSpc>
                <a:spcPct val="180000"/>
              </a:lnSpc>
              <a:spcBef>
                <a:spcPts val="750"/>
              </a:spcBef>
              <a:buNone/>
            </a:pPr>
            <a:r>
              <a:rPr lang="en-US" sz="24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  </a:t>
            </a:r>
            <a:endParaRPr lang="zh-CN" altLang="en-US" sz="30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1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-217646" y="-8096"/>
            <a:ext cx="9415939" cy="5265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715" y="1496377"/>
            <a:ext cx="8370570" cy="2197418"/>
          </a:xfrm>
          <a:effectLst/>
        </p:spPr>
        <p:txBody>
          <a:bodyPr anchor="ctr" anchorCtr="0">
            <a:noAutofit/>
          </a:bodyPr>
          <a:lstStyle/>
          <a:p>
            <a:pPr algn="ctr">
              <a:lnSpc>
                <a:spcPct val="160000"/>
              </a:lnSpc>
            </a:pPr>
            <a:r>
              <a:rPr 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神愛世人，甚至將他的獨生子賜給他們，</a:t>
            </a:r>
            <a:br>
              <a:rPr 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en-US" sz="30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叫一切信他的，</a:t>
            </a:r>
            <a:br>
              <a:rPr lang="en-US" sz="30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en-US" sz="30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不至滅亡，反得永生</a:t>
            </a:r>
            <a:r>
              <a:rPr 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。</a:t>
            </a:r>
            <a:br>
              <a:rPr 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/>
            </a:r>
            <a:br>
              <a:rPr lang="en-US" sz="3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</a:br>
            <a:r>
              <a:rPr lang="en-US" sz="2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約3:16</a:t>
            </a:r>
            <a:r>
              <a:rPr lang="zh-CN" altLang="en-US" sz="2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</a:t>
            </a:r>
            <a:r>
              <a:rPr lang="zh-CN" altLang="en-US" sz="15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</a:t>
            </a:r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79083" y="352901"/>
            <a:ext cx="8640604" cy="4409123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54293" y="-476"/>
            <a:ext cx="9198293" cy="5143976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-53816" y="0"/>
            <a:ext cx="9197816" cy="5264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406242" y="2035016"/>
            <a:ext cx="2704624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ct val="170000"/>
              </a:lnSpc>
            </a:pPr>
            <a:r>
              <a:rPr lang="zh-CN" altLang="en-US" sz="270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永遠有多遠？</a:t>
            </a:r>
            <a:r>
              <a:rPr lang="zh-CN" altLang="en-US" sz="3300" b="1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</a:t>
            </a:r>
            <a:endParaRPr lang="en-US" altLang="zh-CN" sz="2100" b="1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6"/>
          <a:srcRect l="58974"/>
          <a:stretch>
            <a:fillRect/>
          </a:stretch>
        </p:blipFill>
        <p:spPr>
          <a:xfrm>
            <a:off x="7399020" y="2745581"/>
            <a:ext cx="1409700" cy="229838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851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54293" y="-476"/>
            <a:ext cx="9198293" cy="5143976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-53816" y="0"/>
            <a:ext cx="9197816" cy="5264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3"/>
          <p:cNvSpPr txBox="1"/>
          <p:nvPr/>
        </p:nvSpPr>
        <p:spPr>
          <a:xfrm>
            <a:off x="406242" y="2035016"/>
            <a:ext cx="4852511" cy="195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0000"/>
              </a:lnSpc>
            </a:pPr>
            <a:r>
              <a:rPr lang="en-US" sz="27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</a:t>
            </a:r>
            <a:r>
              <a:rPr lang="zh-CN" altLang="en-US" sz="27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過去，現在，將來</a:t>
            </a:r>
            <a:endParaRPr lang="zh-CN" altLang="en-US" sz="2700" u="sng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defTabSz="685800">
              <a:lnSpc>
                <a:spcPct val="80000"/>
              </a:lnSpc>
            </a:pPr>
            <a:r>
              <a:rPr lang="en-US" altLang="zh-CN" sz="27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-----------</a:t>
            </a:r>
            <a:r>
              <a:rPr lang="zh-CN" altLang="en-US" sz="270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charset="-122"/>
                <a:cs typeface="SimHei" panose="02010609060101010101" charset="-122"/>
                <a:sym typeface="+mn-ea"/>
              </a:rPr>
              <a:t>▪</a:t>
            </a:r>
            <a:r>
              <a:rPr lang="en-US" altLang="zh-CN" sz="2700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----------</a:t>
            </a:r>
            <a:endParaRPr lang="zh-CN" altLang="en-US" sz="27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defTabSz="685800">
              <a:lnSpc>
                <a:spcPct val="80000"/>
              </a:lnSpc>
            </a:pPr>
            <a:r>
              <a:rPr lang="en-US" altLang="zh-CN" sz="27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</a:t>
            </a:r>
            <a:r>
              <a:rPr lang="zh-CN" altLang="en-US" sz="27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永遠</a:t>
            </a:r>
            <a:endParaRPr lang="zh-CN" altLang="en-US" sz="2700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  <a:p>
            <a:pPr algn="r" defTabSz="685800">
              <a:lnSpc>
                <a:spcPct val="170000"/>
              </a:lnSpc>
            </a:pPr>
            <a:r>
              <a:rPr lang="zh-CN" altLang="en-US" sz="3300" b="1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</a:t>
            </a:r>
            <a:endParaRPr lang="en-US" altLang="zh-CN" sz="2100" b="1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960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-203358" y="-15716"/>
            <a:ext cx="9401651" cy="5257800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>
          <a:blip r:embed="rId4"/>
          <a:srcRect l="76181" t="6006"/>
          <a:stretch>
            <a:fillRect/>
          </a:stretch>
        </p:blipFill>
        <p:spPr>
          <a:xfrm>
            <a:off x="6509861" y="205264"/>
            <a:ext cx="2060258" cy="48463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548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-223838" y="-15716"/>
            <a:ext cx="9422130" cy="526923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4"/>
          <a:srcRect l="67146" t="6006" r="23279"/>
          <a:stretch>
            <a:fillRect/>
          </a:stretch>
        </p:blipFill>
        <p:spPr>
          <a:xfrm>
            <a:off x="5442585" y="205264"/>
            <a:ext cx="828199" cy="4846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4"/>
          <a:srcRect l="76181" t="6006"/>
          <a:stretch>
            <a:fillRect/>
          </a:stretch>
        </p:blipFill>
        <p:spPr>
          <a:xfrm>
            <a:off x="6509861" y="205264"/>
            <a:ext cx="2060258" cy="48463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125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-285273" y="-15716"/>
            <a:ext cx="9483566" cy="530352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4"/>
          <a:srcRect l="67146" t="6006" r="23279"/>
          <a:stretch>
            <a:fillRect/>
          </a:stretch>
        </p:blipFill>
        <p:spPr>
          <a:xfrm>
            <a:off x="5442585" y="205264"/>
            <a:ext cx="828199" cy="4846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4"/>
          <a:srcRect l="76181" t="6006"/>
          <a:stretch>
            <a:fillRect/>
          </a:stretch>
        </p:blipFill>
        <p:spPr>
          <a:xfrm>
            <a:off x="6509861" y="205264"/>
            <a:ext cx="2060258" cy="4846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4"/>
          <a:srcRect l="31467" t="4898" r="58363" b="8184"/>
          <a:stretch>
            <a:fillRect/>
          </a:stretch>
        </p:blipFill>
        <p:spPr>
          <a:xfrm>
            <a:off x="3669030" y="226219"/>
            <a:ext cx="879634" cy="44815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0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-182880" y="-15716"/>
            <a:ext cx="9381173" cy="524637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4"/>
          <a:srcRect l="67146" t="6006" r="23279"/>
          <a:stretch>
            <a:fillRect/>
          </a:stretch>
        </p:blipFill>
        <p:spPr>
          <a:xfrm>
            <a:off x="5442585" y="205264"/>
            <a:ext cx="828199" cy="4846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4"/>
          <a:srcRect l="76181" t="6006"/>
          <a:stretch>
            <a:fillRect/>
          </a:stretch>
        </p:blipFill>
        <p:spPr>
          <a:xfrm>
            <a:off x="6509861" y="205264"/>
            <a:ext cx="2060258" cy="4846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4"/>
          <a:srcRect l="31467" t="4898" r="58363" b="8184"/>
          <a:stretch>
            <a:fillRect/>
          </a:stretch>
        </p:blipFill>
        <p:spPr>
          <a:xfrm>
            <a:off x="3669030" y="226219"/>
            <a:ext cx="879634" cy="4481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4"/>
          <a:srcRect l="12801" t="4898" r="67531" b="8073"/>
          <a:stretch>
            <a:fillRect/>
          </a:stretch>
        </p:blipFill>
        <p:spPr>
          <a:xfrm>
            <a:off x="1010603" y="226219"/>
            <a:ext cx="1701165" cy="448722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572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0861" y="3738557"/>
            <a:ext cx="278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zh-CN" altLang="id-ID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 defTabSz="685800"/>
            <a:r>
              <a:rPr lang="en-US" altLang="zh-CN" sz="2700" b="1" dirty="0">
                <a:solidFill>
                  <a:prstClr val="white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242" b="5183"/>
          <a:stretch>
            <a:fillRect/>
          </a:stretch>
        </p:blipFill>
        <p:spPr>
          <a:xfrm>
            <a:off x="-264795" y="-15716"/>
            <a:ext cx="9463088" cy="5292090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>
          <a:blip r:embed="rId4"/>
          <a:srcRect b="9576"/>
          <a:stretch>
            <a:fillRect/>
          </a:stretch>
        </p:blipFill>
        <p:spPr>
          <a:xfrm>
            <a:off x="282893" y="7144"/>
            <a:ext cx="8343424" cy="503539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851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54293" y="-476"/>
            <a:ext cx="9198293" cy="5143976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4818697" y="2652236"/>
            <a:ext cx="424338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ct val="170000"/>
              </a:lnSpc>
            </a:pPr>
            <a:r>
              <a:rPr lang="zh-CN" altLang="en-US" sz="270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永遠有多遠？</a:t>
            </a:r>
            <a:r>
              <a:rPr lang="zh-CN" altLang="en-US" sz="3300" b="1">
                <a:solidFill>
                  <a:prstClr val="white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</a:t>
            </a:r>
            <a:endParaRPr lang="en-US" altLang="zh-CN" sz="2100" b="1">
              <a:solidFill>
                <a:prstClr val="white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20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393,&quot;width&quot;:1723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宽屏演示文稿.potx</Template>
  <TotalTime>0</TotalTime>
  <Words>403</Words>
  <Application>Microsoft Office PowerPoint</Application>
  <PresentationFormat>On-screen Show (16:9)</PresentationFormat>
  <Paragraphs>109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神造萬物， 各按其時成為美好， 又將永遠 安置在世人心裏。  傳3:11      </vt:lpstr>
      <vt:lpstr>約11:21】馬大對耶穌說：“主啊，你若早在這裏，我兄弟必不死。 22】就是現在，我也知道，你無論向　神求什麼，神也必賜給你。” 23】耶稣说：“你兄弟必然复活。” 24】马大说：“我知道在末日复活的时候，他必复活。” 25】耶穌對她說：“復活在我，生命也在我；信我的人，雖然死了，也必復活。 26】凡活着信我的人必永远不死。你信这话吗？” 27】马大说：“主啊，是的，我信你是基督，是　神的儿子，就是那要临到世界的。”</vt:lpstr>
      <vt:lpstr>PowerPoint Presentation</vt:lpstr>
      <vt:lpstr>PowerPoint Presentation</vt:lpstr>
      <vt:lpstr>若有人在基督裏，他就是新造的人， 舊事已過， 都变成新的了。  林後5:17       </vt:lpstr>
      <vt:lpstr>PowerPoint Presentation</vt:lpstr>
      <vt:lpstr>PowerPoint Presentation</vt:lpstr>
      <vt:lpstr>PowerPoint Presentation</vt:lpstr>
      <vt:lpstr>PowerPoint Presentation</vt:lpstr>
      <vt:lpstr>約11:21】馬大對耶穌說：“主啊，你若早在這裏，我兄弟必不死。 22】就是現在，我也知道，你無論向　神求什麼，神也必賜給你。”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耶和華說： 我知道我向你們所懷的意念， 是賜平安的意念，不是降災禍的意念， 要叫你們末後有指望。  耶29:11      </vt:lpstr>
      <vt:lpstr>PowerPoint Presentation</vt:lpstr>
      <vt:lpstr>PowerPoint Presentation</vt:lpstr>
      <vt:lpstr>PowerPoint Presentation</vt:lpstr>
      <vt:lpstr>  認識你獨一的真神， 並且認識你所差來的耶穌基督， 這就是永生。 約17:3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神愛世人，甚至將他的獨生子賜給他們， 叫一切信他的， 不至滅亡，反得永生。  約3:16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2022-09-11T19:05:08Z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