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4"/>
  </p:notesMasterIdLst>
  <p:sldIdLst>
    <p:sldId id="1189" r:id="rId2"/>
    <p:sldId id="1234" r:id="rId3"/>
    <p:sldId id="1237" r:id="rId4"/>
    <p:sldId id="1238" r:id="rId5"/>
    <p:sldId id="1202" r:id="rId6"/>
    <p:sldId id="1221" r:id="rId7"/>
    <p:sldId id="1331" r:id="rId8"/>
    <p:sldId id="1342" r:id="rId9"/>
    <p:sldId id="1323" r:id="rId10"/>
    <p:sldId id="1330" r:id="rId11"/>
    <p:sldId id="1321" r:id="rId12"/>
    <p:sldId id="1347" r:id="rId13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D"/>
    <a:srgbClr val="FFFFEB"/>
    <a:srgbClr val="FFFFF7"/>
    <a:srgbClr val="FFFFD1"/>
    <a:srgbClr val="FFFFD5"/>
    <a:srgbClr val="FFFFB3"/>
    <a:srgbClr val="F2FED2"/>
    <a:srgbClr val="FFFF99"/>
    <a:srgbClr val="009899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6" autoAdjust="0"/>
    <p:restoredTop sz="93428" autoAdjust="0"/>
  </p:normalViewPr>
  <p:slideViewPr>
    <p:cSldViewPr>
      <p:cViewPr varScale="1">
        <p:scale>
          <a:sx n="82" d="100"/>
          <a:sy n="82" d="100"/>
        </p:scale>
        <p:origin x="84" y="804"/>
      </p:cViewPr>
      <p:guideLst>
        <p:guide orient="horz" pos="163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9-02T17:35:36.438" idx="1">
    <p:pos x="10" y="10"/>
    <p:text/>
  </p:cm>
  <p:cm authorId="2" dt="2022-09-02T17:35:38.494" idx="2">
    <p:pos x="166" y="166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A8ADFD5B-A66C-449C-B6E8-FB716D07777D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CA5D3BF3-D352-46FC-8343-31F56E6730E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98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9A36-613D-4B48-A598-0D79C4F168C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C8CDB-61AD-4069-AE97-A03E4EF70F41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B27EA-1C0C-43CD-ACD0-500B9811F919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CCD46-D1C7-4630-91D4-EBA9AE68B379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5EECA-D25F-4DB5-B8E1-5AAA3364055C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71D76-DAFF-43E6-B499-AB1AEC3E67C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A1F91-2B6E-4901-ACEE-AC287DD30C64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3FF06-C0A2-47C3-9C0B-8BE4D3CB408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2DF4B-5A98-442B-9C57-991037CEE75C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08D2D-5F6B-42F4-A668-B4350E9DCDC7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6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B9251-DC24-47F4-A41E-6342D985CA3E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8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81DF5-1FBD-4BE4-8F7C-7D6C4689A0D2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990600" y="1127125"/>
            <a:ext cx="7772400" cy="1769110"/>
          </a:xfrm>
        </p:spPr>
        <p:txBody>
          <a:bodyPr/>
          <a:lstStyle/>
          <a:p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天道酬勤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314450"/>
          </a:xfrm>
        </p:spPr>
        <p:txBody>
          <a:bodyPr/>
          <a:lstStyle/>
          <a:p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傳道書 11：4-6</a:t>
            </a:r>
            <a:endParaRPr lang="en-US" altLang="zh-C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981200" y="1200150"/>
            <a:ext cx="676529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sz="4000" b="1" err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小小的夢想能成就大事</a:t>
            </a:r>
          </a:p>
          <a:p>
            <a:pPr algn="ctr">
              <a:buNone/>
            </a:pPr>
            <a:r>
              <a:rPr sz="4000" b="1" err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只要仰望天父的力量</a:t>
            </a:r>
          </a:p>
          <a:p>
            <a:pPr algn="ctr">
              <a:buNone/>
            </a:pPr>
            <a:endParaRPr sz="4000" b="1" err="1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>
              <a:buNone/>
            </a:pPr>
            <a:r>
              <a:rPr sz="4000" b="1" err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小小的夢想能改變世界</a:t>
            </a:r>
          </a:p>
          <a:p>
            <a:pPr algn="ctr">
              <a:buNone/>
            </a:pPr>
            <a:r>
              <a:rPr sz="4000" b="1" err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帶來明天的盼望</a:t>
            </a:r>
            <a:endParaRPr lang="en-US" sz="4000">
              <a:effectLst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8557895" y="467995"/>
            <a:ext cx="3479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2133600" y="1200150"/>
            <a:ext cx="6464935" cy="31692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耶和華是我們的力量</a:t>
            </a:r>
          </a:p>
          <a:p>
            <a:pPr algn="ctr"/>
            <a:r>
              <a:rPr lang="en-US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同心來為主傳揚來發光</a:t>
            </a:r>
          </a:p>
          <a:p>
            <a:pPr algn="ctr"/>
            <a:endParaRPr lang="en-US" sz="40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/>
            <a:r>
              <a:rPr lang="en-US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前面的道路全然交給祂</a:t>
            </a:r>
          </a:p>
          <a:p>
            <a:pPr algn="ctr"/>
            <a:r>
              <a:rPr lang="en-US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祂必同在使我們剛強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8269605" y="259715"/>
            <a:ext cx="5003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2/2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981200" y="1200150"/>
            <a:ext cx="676529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sz="4000" b="1" err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小小的夢想能成就大事</a:t>
            </a:r>
          </a:p>
          <a:p>
            <a:pPr algn="ctr">
              <a:buNone/>
            </a:pPr>
            <a:r>
              <a:rPr sz="4000" b="1" err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只要仰望天父的力量</a:t>
            </a:r>
          </a:p>
          <a:p>
            <a:pPr algn="ctr">
              <a:buNone/>
            </a:pPr>
            <a:endParaRPr sz="4000" b="1" err="1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>
              <a:buNone/>
            </a:pPr>
            <a:r>
              <a:rPr sz="4000" b="1" err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小小的夢想能改變世界</a:t>
            </a:r>
          </a:p>
          <a:p>
            <a:pPr algn="ctr">
              <a:buNone/>
            </a:pPr>
            <a:r>
              <a:rPr sz="4000" b="1" err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帶來明天的盼望</a:t>
            </a:r>
            <a:endParaRPr lang="en-US" sz="4000">
              <a:effectLst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8557895" y="467995"/>
            <a:ext cx="3479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546100"/>
          </a:xfrm>
        </p:spPr>
        <p:txBody>
          <a:bodyPr/>
          <a:lstStyle/>
          <a:p>
            <a:r>
              <a:rPr sz="24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傳道書 11：4-6</a:t>
            </a:r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5570" y="751205"/>
            <a:ext cx="8746490" cy="3954145"/>
          </a:xfrm>
        </p:spPr>
        <p:txBody>
          <a:bodyPr/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i="0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4 看風的必不撒種，望雲的必不收割。 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i="0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5 風從何道來，骨頭在懷孕婦人的胎中如何長成，你尚且不得知道，這樣，行萬事之神的作為，你更不得知道。 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i="0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6 早晨要撒你的種，晚上也不要歇你的手，因為你不知道那一樣發旺，或是早撒的，或是晚撒的，或是兩樣都好。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38200" y="1504950"/>
            <a:ext cx="7772400" cy="2089785"/>
          </a:xfrm>
        </p:spPr>
        <p:txBody>
          <a:bodyPr/>
          <a:lstStyle/>
          <a:p>
            <a:r>
              <a:rPr lang="zh-CN"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挑戰</a:t>
            </a:r>
            <a:r>
              <a:rPr lang="en-US" altLang="zh-CN"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br>
              <a:rPr lang="en-US" altLang="zh-CN"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CN" altLang="en-US"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是一個新生命的開始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00200" y="4400550"/>
            <a:ext cx="6400800" cy="461645"/>
          </a:xfrm>
        </p:spPr>
        <p:txBody>
          <a:bodyPr/>
          <a:lstStyle/>
          <a:p>
            <a:endParaRPr lang="zh-CN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2743200" y="1428750"/>
            <a:ext cx="5467350" cy="1937385"/>
          </a:xfrm>
        </p:spPr>
        <p:txBody>
          <a:bodyPr/>
          <a:lstStyle/>
          <a:p>
            <a:pPr algn="ctr"/>
            <a:r>
              <a:rPr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不要因為</a:t>
            </a:r>
            <a:r>
              <a:rPr lang="zh-CN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前面黑暗</a:t>
            </a:r>
            <a:r>
              <a:rPr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/>
            </a:r>
            <a:br>
              <a:rPr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</a:br>
            <a:r>
              <a:rPr lang="zh-CN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就</a:t>
            </a:r>
            <a:r>
              <a:rPr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不敢往前走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524000" y="4285615"/>
            <a:ext cx="6400800" cy="494030"/>
          </a:xfrm>
        </p:spPr>
        <p:txBody>
          <a:bodyPr/>
          <a:lstStyle/>
          <a:p>
            <a:endParaRPr lang="zh-CN" altLang="en-US" sz="4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2286000" y="1504950"/>
            <a:ext cx="657606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天行健，君子以自强不息</a:t>
            </a:r>
          </a:p>
          <a:p>
            <a:r>
              <a:rPr lang="en-US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地勢坤，君子以厚德載物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3733800" y="3181350"/>
            <a:ext cx="2540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《周易‧象傳》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38200" y="1581150"/>
            <a:ext cx="7772400" cy="1726565"/>
          </a:xfrm>
        </p:spPr>
        <p:txBody>
          <a:bodyPr/>
          <a:lstStyle/>
          <a:p>
            <a:r>
              <a:rPr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勤奮</a:t>
            </a:r>
            <a:br>
              <a:rPr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</a:br>
            <a:r>
              <a:rPr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把</a:t>
            </a:r>
            <a:r>
              <a:rPr lang="zh-CN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天賦</a:t>
            </a:r>
            <a:r>
              <a:rPr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變成天才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524000" y="3773170"/>
            <a:ext cx="6400800" cy="570230"/>
          </a:xfrm>
        </p:spPr>
        <p:txBody>
          <a:bodyPr/>
          <a:lstStyle/>
          <a:p>
            <a:endParaRPr lang="zh-CN" altLang="en-US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00200" y="1981200"/>
            <a:ext cx="7421245" cy="1181735"/>
          </a:xfrm>
        </p:spPr>
        <p:txBody>
          <a:bodyPr/>
          <a:lstStyle/>
          <a:p>
            <a:pPr marL="0" indent="0" algn="ctr">
              <a:buFont typeface="+mj-lt"/>
              <a:buNone/>
            </a:pPr>
            <a:r>
              <a:rPr lang="en-US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Calibri" panose="020F0502020204030204" charset="0"/>
              </a:rPr>
              <a:t>你怎麼跟自己的人生說再見？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00200" y="1489075"/>
            <a:ext cx="7421245" cy="1673860"/>
          </a:xfrm>
        </p:spPr>
        <p:txBody>
          <a:bodyPr/>
          <a:lstStyle/>
          <a:p>
            <a:pPr marL="0" indent="0" algn="ctr">
              <a:buFont typeface="+mj-lt"/>
              <a:buNone/>
            </a:pPr>
            <a: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Calibri" panose="020F0502020204030204" charset="0"/>
              </a:rPr>
              <a:t>好施捨的，必得豐裕；</a:t>
            </a:r>
          </a:p>
          <a:p>
            <a:pPr marL="0" indent="0" algn="ctr">
              <a:buFont typeface="+mj-lt"/>
              <a:buNone/>
            </a:pPr>
            <a: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Calibri" panose="020F0502020204030204" charset="0"/>
              </a:rPr>
              <a:t>滋潤人的，必得滋潤。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3657600" y="3257550"/>
            <a:ext cx="280924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Calibri" panose="020F0502020204030204" charset="0"/>
                <a:sym typeface="+mn-ea"/>
              </a:rPr>
              <a:t>（箴言11：25）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828800" y="1504950"/>
            <a:ext cx="670560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 algn="ctr">
              <a:lnSpc>
                <a:spcPct val="100000"/>
              </a:lnSpc>
              <a:buNone/>
            </a:pPr>
            <a:r>
              <a:rPr sz="4000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藍天是白雲最美的故鄉</a:t>
            </a:r>
          </a:p>
          <a:p>
            <a:pPr marL="609600" indent="-609600" algn="ctr">
              <a:lnSpc>
                <a:spcPct val="100000"/>
              </a:lnSpc>
              <a:buNone/>
            </a:pPr>
            <a:r>
              <a:rPr sz="4000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大地是小草成長的地方</a:t>
            </a:r>
          </a:p>
          <a:p>
            <a:pPr marL="609600" indent="-609600" algn="ctr">
              <a:lnSpc>
                <a:spcPct val="100000"/>
              </a:lnSpc>
              <a:buNone/>
            </a:pPr>
            <a:endParaRPr sz="4000" b="1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609600" indent="-609600" algn="ctr">
              <a:lnSpc>
                <a:spcPct val="100000"/>
              </a:lnSpc>
              <a:buNone/>
            </a:pPr>
            <a:r>
              <a:rPr sz="4000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海洋是河流安歇的暖房</a:t>
            </a:r>
          </a:p>
          <a:p>
            <a:pPr marL="609600" indent="-609600" algn="ctr">
              <a:lnSpc>
                <a:spcPct val="100000"/>
              </a:lnSpc>
              <a:buNone/>
            </a:pPr>
            <a:r>
              <a:rPr sz="4000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夢想是未來幸福天堂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8185150" y="270510"/>
            <a:ext cx="5003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1/2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4038600" y="438150"/>
            <a:ext cx="2540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600" b="1" u="sng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小小的夢想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宽屏演示文稿.potx</Template>
  <TotalTime>0</TotalTime>
  <Words>90</Words>
  <Application>Microsoft Office PowerPoint</Application>
  <PresentationFormat>全屏显示(16:9)</PresentationFormat>
  <Paragraphs>41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Microsoft JhengHei</vt:lpstr>
      <vt:lpstr>SimSun</vt:lpstr>
      <vt:lpstr>Arial</vt:lpstr>
      <vt:lpstr>Calibri</vt:lpstr>
      <vt:lpstr>Default Design</vt:lpstr>
      <vt:lpstr>天道酬勤              </vt:lpstr>
      <vt:lpstr>傳道書 11：4-6 </vt:lpstr>
      <vt:lpstr>挑戰  是一個新生命的開始</vt:lpstr>
      <vt:lpstr>不要因為前面黑暗 就不敢往前走</vt:lpstr>
      <vt:lpstr>PowerPoint 演示文稿</vt:lpstr>
      <vt:lpstr>勤奮 把天賦變成天才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54</cp:revision>
  <dcterms:created xsi:type="dcterms:W3CDTF">2022-05-19T02:38:00Z</dcterms:created>
  <dcterms:modified xsi:type="dcterms:W3CDTF">2022-09-18T20:47:46Z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  <property fmtid="{D5CDD505-2E9C-101B-9397-08002B2CF9AE}" pid="4" name="ICV">
    <vt:lpwstr>D6753A33FBF74C45870527388169990F</vt:lpwstr>
  </property>
  <property fmtid="{D5CDD505-2E9C-101B-9397-08002B2CF9AE}" pid="5" name="KSOProductBuildVer">
    <vt:lpwstr>1033-11.2.0.11306</vt:lpwstr>
  </property>
</Properties>
</file>