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1189" r:id="rId2"/>
    <p:sldId id="1234" r:id="rId3"/>
    <p:sldId id="1237" r:id="rId4"/>
    <p:sldId id="1238" r:id="rId5"/>
    <p:sldId id="1202" r:id="rId6"/>
    <p:sldId id="1221" r:id="rId7"/>
    <p:sldId id="1331" r:id="rId8"/>
    <p:sldId id="1342" r:id="rId9"/>
    <p:sldId id="1323" r:id="rId10"/>
    <p:sldId id="1330" r:id="rId11"/>
    <p:sldId id="1321" r:id="rId12"/>
    <p:sldId id="1347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93428" autoAdjust="0"/>
  </p:normalViewPr>
  <p:slideViewPr>
    <p:cSldViewPr>
      <p:cViewPr varScale="1">
        <p:scale>
          <a:sx n="82" d="100"/>
          <a:sy n="82" d="100"/>
        </p:scale>
        <p:origin x="84" y="804"/>
      </p:cViewPr>
      <p:guideLst>
        <p:guide orient="horz" pos="16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9-02T17:35:36.438" idx="1">
    <p:pos x="10" y="10"/>
    <p:text/>
  </p:cm>
  <p:cm authorId="2" dt="2022-09-02T17:35:38.494" idx="2">
    <p:pos x="166" y="16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127125"/>
            <a:ext cx="7772400" cy="176911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天道酬勤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傳道書 11：4-6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81200" y="1200150"/>
            <a:ext cx="67652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小小的夢想能成就大事</a:t>
            </a:r>
          </a:p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只要仰望天父的力量</a:t>
            </a:r>
          </a:p>
          <a:p>
            <a:pPr algn="ctr">
              <a:buNone/>
            </a:pPr>
            <a:endParaRPr sz="4000" b="1" err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小小的夢想能改變世界</a:t>
            </a:r>
          </a:p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帶來明天的盼望</a:t>
            </a:r>
            <a:endParaRPr lang="en-US" sz="4000">
              <a:effectLst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133600" y="1200150"/>
            <a:ext cx="6464935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耶和華是我們的力量</a:t>
            </a:r>
          </a:p>
          <a:p>
            <a:pPr algn="ctr"/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同心來為主傳揚來發光</a:t>
            </a:r>
          </a:p>
          <a:p>
            <a:pPr algn="ctr"/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前面的道路全然交給祂</a:t>
            </a:r>
          </a:p>
          <a:p>
            <a:pPr algn="ctr"/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祂必同在使我們剛強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8269605" y="259715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2/2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81200" y="1200150"/>
            <a:ext cx="67652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小小的夢想能成就大事</a:t>
            </a:r>
          </a:p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只要仰望天父的力量</a:t>
            </a:r>
          </a:p>
          <a:p>
            <a:pPr algn="ctr">
              <a:buNone/>
            </a:pPr>
            <a:endParaRPr sz="4000" b="1" err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小小的夢想能改變世界</a:t>
            </a:r>
          </a:p>
          <a:p>
            <a:pPr algn="ctr">
              <a:buNone/>
            </a:pPr>
            <a:r>
              <a:rPr sz="4000" b="1" err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帶來明天的盼望</a:t>
            </a:r>
            <a:endParaRPr lang="en-US" sz="4000">
              <a:effectLst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546100"/>
          </a:xfrm>
        </p:spPr>
        <p:txBody>
          <a:bodyPr/>
          <a:lstStyle/>
          <a:p>
            <a:r>
              <a:rPr sz="2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傳道書 11：4-6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570" y="751205"/>
            <a:ext cx="8746490" cy="3954145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看風的必不撒種，望雲的必不收割。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風從何道來，骨頭在懷孕婦人的胎中如何長成，你尚且不得知道，這樣，行萬事之神的作為，你更不得知道。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 早晨要撒你的種，晚上也不要歇你的手，因為你不知道那一樣發旺，或是早撒的，或是晚撒的，或是兩樣都好。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772400" cy="2089785"/>
          </a:xfrm>
        </p:spPr>
        <p:txBody>
          <a:bodyPr/>
          <a:lstStyle/>
          <a:p>
            <a:r>
              <a:rPr 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挑戰</a:t>
            </a:r>
            <a:r>
              <a:rPr lang="en-US" alt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br>
              <a:rPr lang="en-US" alt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CN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是一個新生命的開始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4400550"/>
            <a:ext cx="6400800" cy="461645"/>
          </a:xfrm>
        </p:spPr>
        <p:txBody>
          <a:bodyPr/>
          <a:lstStyle/>
          <a:p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743200" y="1428750"/>
            <a:ext cx="5467350" cy="1937385"/>
          </a:xfrm>
        </p:spPr>
        <p:txBody>
          <a:bodyPr/>
          <a:lstStyle/>
          <a:p>
            <a:pPr algn="ctr"/>
            <a:r>
              <a:rPr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不要因為</a:t>
            </a:r>
            <a:r>
              <a:rPr lang="zh-C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前面黑暗</a:t>
            </a:r>
            <a:r>
              <a:rPr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/>
            </a:r>
            <a:br>
              <a:rPr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就</a:t>
            </a:r>
            <a:r>
              <a:rPr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不敢往前走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286000" y="1504950"/>
            <a:ext cx="657606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天行健，君子以自强不息</a:t>
            </a:r>
          </a:p>
          <a:p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地勢坤，君子以厚德載物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733800" y="318135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《周易‧象傳》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81150"/>
            <a:ext cx="7772400" cy="1726565"/>
          </a:xfrm>
        </p:spPr>
        <p:txBody>
          <a:bodyPr/>
          <a:lstStyle/>
          <a:p>
            <a:r>
              <a:rPr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勤奮</a:t>
            </a:r>
            <a:br>
              <a:rPr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把</a:t>
            </a:r>
            <a:r>
              <a:rPr lang="zh-CN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天賦</a:t>
            </a:r>
            <a:r>
              <a:rPr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變成天才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981200"/>
            <a:ext cx="7421245" cy="1181735"/>
          </a:xfrm>
        </p:spPr>
        <p:txBody>
          <a:bodyPr/>
          <a:lstStyle/>
          <a:p>
            <a:pPr marL="0" indent="0" algn="ctr">
              <a:buFont typeface="+mj-lt"/>
              <a:buNone/>
            </a:pPr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你怎麼跟自己的人生說再見？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489075"/>
            <a:ext cx="7421245" cy="1673860"/>
          </a:xfrm>
        </p:spPr>
        <p:txBody>
          <a:bodyPr/>
          <a:lstStyle/>
          <a:p>
            <a:pPr marL="0" indent="0" algn="ctr">
              <a:buFont typeface="+mj-lt"/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好施捨的，必得豐裕；</a:t>
            </a:r>
          </a:p>
          <a:p>
            <a:pPr marL="0" indent="0" algn="ctr">
              <a:buFont typeface="+mj-lt"/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滋潤人的，必得滋潤。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3657600" y="3257550"/>
            <a:ext cx="28092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  <a:sym typeface="+mn-ea"/>
              </a:rPr>
              <a:t>（箴言11：25）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828800" y="1504950"/>
            <a:ext cx="670560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>
              <a:lnSpc>
                <a:spcPct val="10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藍天是白雲最美的故鄉</a:t>
            </a:r>
          </a:p>
          <a:p>
            <a:pPr marL="609600" indent="-609600" algn="ctr">
              <a:lnSpc>
                <a:spcPct val="10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大地是小草成長的地方</a:t>
            </a:r>
          </a:p>
          <a:p>
            <a:pPr marL="609600" indent="-609600" algn="ctr">
              <a:lnSpc>
                <a:spcPct val="100000"/>
              </a:lnSpc>
              <a:buNone/>
            </a:pP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609600" indent="-609600" algn="ctr">
              <a:lnSpc>
                <a:spcPct val="10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海洋是河流安歇的暖房</a:t>
            </a:r>
          </a:p>
          <a:p>
            <a:pPr marL="609600" indent="-609600" algn="ctr">
              <a:lnSpc>
                <a:spcPct val="10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夢想是未來幸福天堂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8185150" y="27051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1/2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4038600" y="438150"/>
            <a:ext cx="2540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小小的夢想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90</Words>
  <Application>Microsoft Office PowerPoint</Application>
  <PresentationFormat>全屏显示(16:9)</PresentationFormat>
  <Paragraphs>41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Microsoft JhengHei</vt:lpstr>
      <vt:lpstr>SimSun</vt:lpstr>
      <vt:lpstr>Arial</vt:lpstr>
      <vt:lpstr>Calibri</vt:lpstr>
      <vt:lpstr>Default Design</vt:lpstr>
      <vt:lpstr>天道酬勤              </vt:lpstr>
      <vt:lpstr>傳道書 11：4-6 </vt:lpstr>
      <vt:lpstr>挑戰  是一個新生命的開始</vt:lpstr>
      <vt:lpstr>不要因為前面黑暗 就不敢往前走</vt:lpstr>
      <vt:lpstr>PowerPoint 演示文稿</vt:lpstr>
      <vt:lpstr>勤奮 把天賦變成天才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54</cp:revision>
  <dcterms:created xsi:type="dcterms:W3CDTF">2022-05-19T02:38:00Z</dcterms:created>
  <dcterms:modified xsi:type="dcterms:W3CDTF">2022-09-18T20:47:46Z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D6753A33FBF74C45870527388169990F</vt:lpwstr>
  </property>
  <property fmtid="{D5CDD505-2E9C-101B-9397-08002B2CF9AE}" pid="5" name="KSOProductBuildVer">
    <vt:lpwstr>1033-11.2.0.11306</vt:lpwstr>
  </property>
</Properties>
</file>