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comments/comment1.xml" ContentType="application/vnd.openxmlformats-officedocument.presentationml.comment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8"/>
  </p:notesMasterIdLst>
  <p:sldIdLst>
    <p:sldId id="1189" r:id="rId3"/>
    <p:sldId id="1234" r:id="rId4"/>
    <p:sldId id="1351" r:id="rId5"/>
    <p:sldId id="1352" r:id="rId6"/>
    <p:sldId id="1237" r:id="rId7"/>
    <p:sldId id="1238" r:id="rId8"/>
    <p:sldId id="1202" r:id="rId9"/>
    <p:sldId id="1221" r:id="rId10"/>
    <p:sldId id="1331" r:id="rId11"/>
    <p:sldId id="1342" r:id="rId12"/>
    <p:sldId id="1348" r:id="rId13"/>
    <p:sldId id="1349" r:id="rId14"/>
    <p:sldId id="1350" r:id="rId15"/>
    <p:sldId id="1354" r:id="rId16"/>
    <p:sldId id="1353" r:id="rId17"/>
  </p:sldIdLst>
  <p:sldSz cx="9144000" cy="5143500" type="screen16x9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16508" initials="1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7D"/>
    <a:srgbClr val="FFFFEB"/>
    <a:srgbClr val="FFFFF7"/>
    <a:srgbClr val="FFFFD1"/>
    <a:srgbClr val="FFFFD5"/>
    <a:srgbClr val="FFFFB3"/>
    <a:srgbClr val="F2FED2"/>
    <a:srgbClr val="FFFF99"/>
    <a:srgbClr val="009899"/>
    <a:srgbClr val="E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6" autoAdjust="0"/>
    <p:restoredTop sz="93428" autoAdjust="0"/>
  </p:normalViewPr>
  <p:slideViewPr>
    <p:cSldViewPr>
      <p:cViewPr varScale="1">
        <p:scale>
          <a:sx n="140" d="100"/>
          <a:sy n="140" d="100"/>
        </p:scale>
        <p:origin x="810" y="126"/>
      </p:cViewPr>
      <p:guideLst>
        <p:guide orient="horz" pos="166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2" Type="http://schemas.openxmlformats.org/officeDocument/2006/relationships/commentAuthors" Target="commentAuthors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notesMaster" Target="notesMasters/notesMaster1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9-02T17:35:36.438" idx="1">
    <p:pos x="10" y="10"/>
    <p:text/>
  </p:cm>
  <p:cm authorId="1" dt="2022-09-02T17:35:38.494" idx="2">
    <p:pos x="166" y="166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A8ADFD5B-A66C-449C-B6E8-FB716D07777D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CA5D3BF3-D352-46FC-8343-31F56E6730EA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98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09A36-613D-4B48-A598-0D79C4F168C5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C8CDB-61AD-4069-AE97-A03E4EF70F41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B27EA-1C0C-43CD-ACD0-500B9811F919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CCD46-D1C7-4630-91D4-EBA9AE68B379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5EECA-D25F-4DB5-B8E1-5AAA3364055C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71D76-DAFF-43E6-B499-AB1AEC3E67C5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A1F91-2B6E-4901-ACEE-AC287DD30C64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4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4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3FF06-C0A2-47C3-9C0B-8BE4D3CB4085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2DF4B-5A98-442B-9C57-991037CEE75C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08D2D-5F6B-42F4-A668-B4350E9DCDC7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862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B9251-DC24-47F4-A41E-6342D985CA3E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82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81DF5-1FBD-4BE4-8F7C-7D6C4689A0D2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8"/>
            <a:ext cx="8229600" cy="857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zh-CN"/>
              <a:t>Click to edit Master title style</a:t>
            </a:r>
            <a:endParaRPr lang="en-US" altLang="zh-CN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en-US" altLang="zh-CN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lnSpc>
                <a:spcPct val="100000"/>
              </a:lnSpc>
              <a:spcBef>
                <a:spcPct val="0"/>
              </a:spcBef>
              <a:defRPr sz="1400" b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lnSpc>
                <a:spcPct val="100000"/>
              </a:lnSpc>
              <a:spcBef>
                <a:spcPct val="0"/>
              </a:spcBef>
              <a:defRPr sz="1400" b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lnSpc>
                <a:spcPct val="100000"/>
              </a:lnSpc>
              <a:spcBef>
                <a:spcPct val="0"/>
              </a:spcBef>
              <a:defRPr sz="1400" b="0"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9539C050-86FC-4A63-B1D1-A8B351F8DA45}" type="slidenum">
              <a:rPr lang="zh-CN" altLang="en-US">
                <a:solidFill>
                  <a:srgbClr val="000000"/>
                </a:solidFill>
              </a:rPr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180000"/>
            <a:ext cx="4267200" cy="3236595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990600" y="1127125"/>
            <a:ext cx="7772400" cy="1769110"/>
          </a:xfrm>
        </p:spPr>
        <p:txBody>
          <a:bodyPr/>
          <a:lstStyle/>
          <a:p>
            <a:r>
              <a:rPr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紅塵中的歡喜悲傷       </a:t>
            </a:r>
            <a:r>
              <a:rPr lang="zh-CN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      </a:t>
            </a:r>
            <a:endParaRPr lang="zh-CN" altLang="en-US" sz="4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676400" y="3257550"/>
            <a:ext cx="6400800" cy="1314450"/>
          </a:xfrm>
        </p:spPr>
        <p:txBody>
          <a:bodyPr/>
          <a:lstStyle/>
          <a:p>
            <a:r>
              <a:rPr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傳道書 1：4-</a:t>
            </a:r>
            <a:r>
              <a:rPr lang="en-US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15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695" y="209845"/>
            <a:ext cx="4267200" cy="3236595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276350"/>
            <a:ext cx="8326755" cy="3194685"/>
          </a:xfrm>
        </p:spPr>
        <p:txBody>
          <a:bodyPr/>
          <a:p>
            <a:pPr marL="0" indent="0" algn="ctr">
              <a:buFont typeface="+mj-lt"/>
              <a:buNone/>
            </a:pPr>
            <a:r>
              <a:rPr 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Calibri" panose="020F0502020204030204" charset="0"/>
              </a:rPr>
              <a:t>千山同一月</a:t>
            </a:r>
            <a:r>
              <a:rPr lang="zh-CN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SimSun" panose="02010600030101010101" pitchFamily="2" charset="-122"/>
                <a:cs typeface="Calibri" panose="020F0502020204030204" charset="0"/>
              </a:rPr>
              <a:t>，</a:t>
            </a:r>
            <a:endParaRPr lang="en-US" sz="4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Calibri" panose="020F0502020204030204" charset="0"/>
            </a:endParaRPr>
          </a:p>
          <a:p>
            <a:pPr marL="0" indent="0" algn="ctr">
              <a:buFont typeface="+mj-lt"/>
              <a:buNone/>
            </a:pPr>
            <a:r>
              <a:rPr 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Calibri" panose="020F0502020204030204" charset="0"/>
              </a:rPr>
              <a:t>萬戶盡皆春</a:t>
            </a:r>
            <a:r>
              <a:rPr lang="zh-CN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SimSun" panose="02010600030101010101" pitchFamily="2" charset="-122"/>
                <a:cs typeface="Calibri" panose="020F0502020204030204" charset="0"/>
              </a:rPr>
              <a:t>。</a:t>
            </a:r>
            <a:endParaRPr lang="en-US" sz="4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Calibri" panose="020F0502020204030204" charset="0"/>
            </a:endParaRPr>
          </a:p>
          <a:p>
            <a:pPr marL="0" indent="0" algn="ctr">
              <a:buFont typeface="+mj-lt"/>
              <a:buNone/>
            </a:pPr>
            <a:r>
              <a:rPr 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Calibri" panose="020F0502020204030204" charset="0"/>
              </a:rPr>
              <a:t>千江有水千江月</a:t>
            </a:r>
            <a:r>
              <a:rPr lang="zh-CN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SimSun" panose="02010600030101010101" pitchFamily="2" charset="-122"/>
                <a:cs typeface="Calibri" panose="020F0502020204030204" charset="0"/>
              </a:rPr>
              <a:t>，</a:t>
            </a:r>
            <a:endParaRPr lang="en-US" sz="4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Calibri" panose="020F0502020204030204" charset="0"/>
            </a:endParaRPr>
          </a:p>
          <a:p>
            <a:pPr marL="0" indent="0" algn="ctr">
              <a:buFont typeface="+mj-lt"/>
              <a:buNone/>
            </a:pPr>
            <a:r>
              <a:rPr 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Calibri" panose="020F0502020204030204" charset="0"/>
              </a:rPr>
              <a:t>萬里無雲萬里天</a:t>
            </a:r>
            <a:r>
              <a:rPr lang="zh-CN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SimSun" panose="02010600030101010101" pitchFamily="2" charset="-122"/>
                <a:cs typeface="Calibri" panose="020F0502020204030204" charset="0"/>
              </a:rPr>
              <a:t>。</a:t>
            </a:r>
            <a:endParaRPr lang="zh-CN" altLang="en-US" sz="4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SimSun" panose="02010600030101010101" pitchFamily="2" charset="-122"/>
              <a:cs typeface="Calibri" panose="020F050202020403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180000"/>
            <a:ext cx="4267200" cy="3236595"/>
          </a:xfrm>
          <a:prstGeom prst="rect">
            <a:avLst/>
          </a:prstGeom>
        </p:spPr>
      </p:pic>
      <p:sp>
        <p:nvSpPr>
          <p:cNvPr id="2" name="Text Box 1"/>
          <p:cNvSpPr txBox="1"/>
          <p:nvPr/>
        </p:nvSpPr>
        <p:spPr>
          <a:xfrm>
            <a:off x="914400" y="1581150"/>
            <a:ext cx="7755890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lnSpc>
                <a:spcPct val="90000"/>
              </a:lnSpc>
              <a:buNone/>
            </a:pPr>
            <a:r>
              <a:rPr sz="40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願你有個好心情，</a:t>
            </a:r>
            <a:endParaRPr sz="40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pPr algn="ctr">
              <a:lnSpc>
                <a:spcPct val="90000"/>
              </a:lnSpc>
              <a:buNone/>
            </a:pPr>
            <a:r>
              <a:rPr sz="40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平安喜樂在心裡，</a:t>
            </a:r>
            <a:endParaRPr sz="40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pPr algn="ctr">
              <a:lnSpc>
                <a:spcPct val="90000"/>
              </a:lnSpc>
              <a:buNone/>
            </a:pPr>
            <a:r>
              <a:rPr sz="40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讓我們來祝福你，</a:t>
            </a:r>
            <a:endParaRPr sz="40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pPr algn="ctr">
              <a:lnSpc>
                <a:spcPct val="90000"/>
              </a:lnSpc>
              <a:buNone/>
            </a:pPr>
            <a:r>
              <a:rPr sz="40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每一天有盼望有能力。</a:t>
            </a:r>
            <a:endParaRPr sz="40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4419600" y="254000"/>
            <a:ext cx="155448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3600" b="1" u="sng" err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好心情</a:t>
            </a:r>
            <a:endParaRPr lang="zh-CN" sz="3600" b="1" u="sng" err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8306435" y="407670"/>
            <a:ext cx="5003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/>
              <a:t>1/4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180000"/>
            <a:ext cx="4267200" cy="3236595"/>
          </a:xfrm>
          <a:prstGeom prst="rect">
            <a:avLst/>
          </a:prstGeom>
        </p:spPr>
      </p:pic>
      <p:sp>
        <p:nvSpPr>
          <p:cNvPr id="2" name="Text Box 1"/>
          <p:cNvSpPr txBox="1"/>
          <p:nvPr/>
        </p:nvSpPr>
        <p:spPr>
          <a:xfrm>
            <a:off x="1905000" y="1276350"/>
            <a:ext cx="6765290" cy="27997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lnSpc>
                <a:spcPct val="110000"/>
              </a:lnSpc>
              <a:buNone/>
            </a:pPr>
            <a:r>
              <a:rPr sz="4000" b="1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耶穌愛你，愛你，</a:t>
            </a:r>
            <a:endParaRPr sz="4000" b="1">
              <a:effectLst/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pPr algn="ctr">
              <a:lnSpc>
                <a:spcPct val="110000"/>
              </a:lnSpc>
              <a:buNone/>
            </a:pPr>
            <a:r>
              <a:rPr sz="4000" b="1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讓祂愛圍繞你，</a:t>
            </a:r>
            <a:endParaRPr sz="4000" b="1">
              <a:effectLst/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pPr algn="ctr">
              <a:lnSpc>
                <a:spcPct val="110000"/>
              </a:lnSpc>
              <a:buNone/>
            </a:pPr>
            <a:r>
              <a:rPr sz="4000" b="1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喜樂充滿你，煩惱都忘記，</a:t>
            </a:r>
            <a:endParaRPr sz="4000" b="1">
              <a:effectLst/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pPr algn="ctr">
              <a:lnSpc>
                <a:spcPct val="110000"/>
              </a:lnSpc>
              <a:buNone/>
            </a:pPr>
            <a:r>
              <a:rPr sz="4000" b="1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每天好心情。</a:t>
            </a:r>
            <a:endParaRPr sz="4000" b="1">
              <a:effectLst/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8557895" y="467995"/>
            <a:ext cx="3479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/>
              <a:t>C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180000"/>
            <a:ext cx="4267200" cy="3236595"/>
          </a:xfrm>
          <a:prstGeom prst="rect">
            <a:avLst/>
          </a:prstGeom>
        </p:spPr>
      </p:pic>
      <p:sp>
        <p:nvSpPr>
          <p:cNvPr id="2" name="Text Box 1"/>
          <p:cNvSpPr txBox="1"/>
          <p:nvPr/>
        </p:nvSpPr>
        <p:spPr>
          <a:xfrm>
            <a:off x="1295400" y="1428750"/>
            <a:ext cx="7495540" cy="27997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lnSpc>
                <a:spcPct val="110000"/>
              </a:lnSpc>
              <a:buNone/>
            </a:pPr>
            <a:r>
              <a:rPr sz="4000" b="1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願你有個好心情，</a:t>
            </a:r>
            <a:endParaRPr sz="4000" b="1">
              <a:effectLst/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pPr algn="ctr">
              <a:lnSpc>
                <a:spcPct val="110000"/>
              </a:lnSpc>
              <a:buNone/>
            </a:pPr>
            <a:r>
              <a:rPr sz="4000" b="1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因為耶穌好愛你，</a:t>
            </a:r>
            <a:endParaRPr sz="4000" b="1">
              <a:effectLst/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pPr algn="ctr">
              <a:lnSpc>
                <a:spcPct val="110000"/>
              </a:lnSpc>
              <a:buNone/>
            </a:pPr>
            <a:r>
              <a:rPr sz="4000" b="1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讓我們來祝福你，</a:t>
            </a:r>
            <a:endParaRPr sz="4000" b="1">
              <a:effectLst/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pPr algn="ctr">
              <a:lnSpc>
                <a:spcPct val="110000"/>
              </a:lnSpc>
              <a:buNone/>
            </a:pPr>
            <a:r>
              <a:rPr sz="4000" b="1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每一天</a:t>
            </a:r>
            <a:r>
              <a:rPr lang="en-US" sz="4000" b="1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</a:t>
            </a:r>
            <a:r>
              <a:rPr sz="4000" b="1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主的愛陪著你。</a:t>
            </a:r>
            <a:endParaRPr sz="4000" b="1">
              <a:effectLst/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8132445" y="415290"/>
            <a:ext cx="8534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2/4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180000"/>
            <a:ext cx="4267200" cy="3236595"/>
          </a:xfrm>
          <a:prstGeom prst="rect">
            <a:avLst/>
          </a:prstGeom>
        </p:spPr>
      </p:pic>
      <p:sp>
        <p:nvSpPr>
          <p:cNvPr id="2" name="Text Box 1"/>
          <p:cNvSpPr txBox="1"/>
          <p:nvPr/>
        </p:nvSpPr>
        <p:spPr>
          <a:xfrm>
            <a:off x="1905000" y="1276350"/>
            <a:ext cx="6765290" cy="27997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lnSpc>
                <a:spcPct val="110000"/>
              </a:lnSpc>
              <a:buNone/>
            </a:pPr>
            <a:r>
              <a:rPr sz="4000" b="1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耶穌愛你，愛你，</a:t>
            </a:r>
            <a:endParaRPr sz="4000" b="1">
              <a:effectLst/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pPr algn="ctr">
              <a:lnSpc>
                <a:spcPct val="110000"/>
              </a:lnSpc>
              <a:buNone/>
            </a:pPr>
            <a:r>
              <a:rPr sz="4000" b="1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讓祂愛圍繞你，</a:t>
            </a:r>
            <a:endParaRPr sz="4000" b="1">
              <a:effectLst/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pPr algn="ctr">
              <a:lnSpc>
                <a:spcPct val="110000"/>
              </a:lnSpc>
              <a:buNone/>
            </a:pPr>
            <a:r>
              <a:rPr sz="4000" b="1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喜樂充滿你，煩惱都忘記，</a:t>
            </a:r>
            <a:endParaRPr sz="4000" b="1">
              <a:effectLst/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pPr algn="ctr">
              <a:lnSpc>
                <a:spcPct val="110000"/>
              </a:lnSpc>
              <a:buNone/>
            </a:pPr>
            <a:r>
              <a:rPr sz="4000" b="1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每天好心情。</a:t>
            </a:r>
            <a:endParaRPr sz="4000" b="1">
              <a:effectLst/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8557895" y="467995"/>
            <a:ext cx="3479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/>
              <a:t>C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05740"/>
            <a:ext cx="8229600" cy="546100"/>
          </a:xfrm>
        </p:spPr>
        <p:txBody>
          <a:bodyPr/>
          <a:lstStyle/>
          <a:p>
            <a:r>
              <a:rPr sz="24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傳道書 </a:t>
            </a:r>
            <a:r>
              <a:rPr sz="24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1：4-</a:t>
            </a:r>
            <a:r>
              <a:rPr lang="en-US" sz="24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15</a:t>
            </a:r>
            <a:r>
              <a:rPr lang="zh-CN" alt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</a:t>
            </a:r>
            <a:endParaRPr lang="zh-CN" altLang="en-US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5570" y="958215"/>
            <a:ext cx="8746490" cy="3747135"/>
          </a:xfrm>
        </p:spPr>
        <p:txBody>
          <a:bodyPr/>
          <a:lstStyle/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i="0" strike="noStrike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4 一代過去，一代又來，地卻永遠長存。 </a:t>
            </a:r>
            <a:endParaRPr i="0" strike="noStrike" dirty="0">
              <a:solidFill>
                <a:srgbClr val="000000"/>
              </a:solidFill>
              <a:effectLst/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i="0" strike="noStrike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5 日頭出來，日頭落下，急歸所出之地。 </a:t>
            </a:r>
            <a:endParaRPr i="0" strike="noStrike" dirty="0">
              <a:solidFill>
                <a:srgbClr val="000000"/>
              </a:solidFill>
              <a:effectLst/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i="0" strike="noStrike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6 風往南颳，又向北轉，不住地旋轉，而且返回轉行原道。 </a:t>
            </a:r>
            <a:endParaRPr i="0" strike="noStrike" dirty="0">
              <a:solidFill>
                <a:srgbClr val="000000"/>
              </a:solidFill>
              <a:effectLst/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i="0" strike="noStrike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7 江河都往海裡流，海卻不滿；江河從何處流，仍歸還何處。 </a:t>
            </a:r>
            <a:endParaRPr i="0" strike="noStrike" dirty="0">
              <a:solidFill>
                <a:srgbClr val="000000"/>
              </a:solidFill>
              <a:effectLst/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i="0" strike="noStrike"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 </a:t>
            </a:r>
            <a:endParaRPr i="0" strike="noStrike" dirty="0">
              <a:solidFill>
                <a:srgbClr val="000000"/>
              </a:solidFill>
              <a:effectLst/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8229600" cy="406400"/>
          </a:xfrm>
        </p:spPr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0415"/>
            <a:ext cx="8229600" cy="3814445"/>
          </a:xfrm>
        </p:spPr>
        <p:txBody>
          <a:bodyPr/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8 萬事令人厭煩，人不能說盡。眼看，看不飽；耳聽，聽不足。 </a:t>
            </a:r>
            <a:endParaRPr i="0" strike="noStrike" dirty="0">
              <a:solidFill>
                <a:srgbClr val="000000"/>
              </a:solidFill>
              <a:effectLst/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dirty="0">
                <a:solidFill>
                  <a:srgbClr val="000000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9 已有的事後必再有，已行的事後必再行，日光之下並無新事。</a:t>
            </a:r>
            <a:endParaRPr lang="en-US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10 豈有一件事人能指著說「這是新的」？哪知，在我們以前的世代早已有了。 </a:t>
            </a:r>
            <a:endParaRPr lang="en-US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11 已過的世代無人記念，將來的世代後來的人也不記念。</a:t>
            </a:r>
            <a:endParaRPr lang="en-US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>
              <a:buNone/>
            </a:pPr>
            <a:endParaRPr lang="en-US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8229600" cy="170180"/>
          </a:xfrm>
        </p:spPr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3295"/>
            <a:ext cx="8229600" cy="3631565"/>
          </a:xfrm>
        </p:spPr>
        <p:txBody>
          <a:bodyPr/>
          <a:p>
            <a:pPr marL="0" indent="0">
              <a:buNone/>
            </a:pPr>
            <a:r>
              <a:rPr 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12 我傳道者，在耶路撒冷做過以色列的王。 </a:t>
            </a:r>
            <a:endParaRPr lang="en-US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13 我專心用智慧尋求查究天下所做的一切事，乃知神叫世人所經練的，是極重的勞苦。 </a:t>
            </a:r>
            <a:endParaRPr lang="en-US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14 我見日光之下所做的一切事都是虛空，都是捕風。 </a:t>
            </a:r>
            <a:endParaRPr lang="en-US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15 彎曲的不能變直，缺少的不能足數。 </a:t>
            </a:r>
            <a:endParaRPr lang="en-US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180000"/>
            <a:ext cx="4267200" cy="3236595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76400" y="1962150"/>
            <a:ext cx="7375525" cy="2425065"/>
          </a:xfrm>
        </p:spPr>
        <p:txBody>
          <a:bodyPr/>
          <a:p>
            <a:pPr marL="514350" indent="-514350">
              <a:buAutoNum type="arabicPeriod"/>
            </a:pPr>
            <a:r>
              <a:rPr lang="en-US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人生充滿徒勞與永無止境的循環</a:t>
            </a:r>
            <a:endParaRPr lang="en-US" b="1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514350" indent="-514350">
              <a:buAutoNum type="arabicPeriod"/>
            </a:pPr>
            <a:r>
              <a:rPr lang="en-US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人生充滿矛盾與無法彌補的缺憾</a:t>
            </a:r>
            <a:endParaRPr lang="en-US" b="1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514350" indent="-514350">
              <a:buAutoNum type="arabicPeriod"/>
            </a:pPr>
            <a:r>
              <a:rPr lang="en-US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人生充滿扭曲與無法改變的傷痕</a:t>
            </a:r>
            <a:endParaRPr lang="en-US" b="1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517525" y="514350"/>
            <a:ext cx="8229600" cy="768350"/>
          </a:xfrm>
        </p:spPr>
        <p:txBody>
          <a:bodyPr/>
          <a:lstStyle/>
          <a:p>
            <a:r>
              <a:rPr lang="zh-CN" altLang="en-US" sz="4000" b="1" i="0" u="none" strike="noStrike" dirty="0">
                <a:solidFill>
                  <a:srgbClr val="1D22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紅塵</a:t>
            </a:r>
            <a:r>
              <a:rPr lang="zh-CN" altLang="en-US" sz="4000" b="1" i="0" u="none" strike="noStrike" dirty="0">
                <a:solidFill>
                  <a:srgbClr val="1D22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虛空</a:t>
            </a:r>
            <a:endParaRPr lang="zh-CN" altLang="en-US" sz="4000" b="1" i="0" u="none" strike="noStrike" dirty="0">
              <a:solidFill>
                <a:srgbClr val="1D222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95" y="57445"/>
            <a:ext cx="4267200" cy="3236595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2743200" y="1428750"/>
            <a:ext cx="5467350" cy="1937385"/>
          </a:xfrm>
        </p:spPr>
        <p:txBody>
          <a:bodyPr/>
          <a:lstStyle/>
          <a:p>
            <a:pPr algn="ctr"/>
            <a:r>
              <a:rPr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紅塵滾滾、人性依舊！</a:t>
            </a:r>
            <a:endParaRPr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524000" y="4285615"/>
            <a:ext cx="6400800" cy="494030"/>
          </a:xfrm>
        </p:spPr>
        <p:txBody>
          <a:bodyPr/>
          <a:lstStyle/>
          <a:p>
            <a:endParaRPr lang="zh-CN" altLang="en-US" sz="4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180000"/>
            <a:ext cx="4267200" cy="3236595"/>
          </a:xfrm>
          <a:prstGeom prst="rect">
            <a:avLst/>
          </a:prstGeom>
        </p:spPr>
      </p:pic>
      <p:sp>
        <p:nvSpPr>
          <p:cNvPr id="2" name="Text Box 1"/>
          <p:cNvSpPr txBox="1"/>
          <p:nvPr/>
        </p:nvSpPr>
        <p:spPr>
          <a:xfrm>
            <a:off x="2971800" y="1581150"/>
            <a:ext cx="5090795" cy="13220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40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彎曲的不能變直，</a:t>
            </a:r>
            <a:endParaRPr lang="en-US" sz="40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r>
              <a:rPr lang="en-US" sz="4000" b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缺少的不能足數。</a:t>
            </a:r>
            <a:endParaRPr lang="en-US" sz="4000" b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180000"/>
            <a:ext cx="4267200" cy="3236595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352800" y="1809750"/>
            <a:ext cx="4258310" cy="2444750"/>
          </a:xfrm>
        </p:spPr>
        <p:txBody>
          <a:bodyPr/>
          <a:p>
            <a:pPr marL="514350" indent="-514350">
              <a:buAutoNum type="arabicPeriod"/>
            </a:pPr>
            <a:r>
              <a:rPr lang="zh-CN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認識神</a:t>
            </a:r>
            <a:endParaRPr lang="zh-CN" sz="36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pPr marL="514350" indent="-514350">
              <a:buAutoNum type="arabicPeriod"/>
            </a:pPr>
            <a:r>
              <a:rPr lang="zh-CN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認識自己</a:t>
            </a:r>
            <a:endParaRPr lang="zh-CN" sz="3600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pPr marL="514350" indent="-514350">
              <a:buAutoNum type="arabicPeriod"/>
            </a:pPr>
            <a:r>
              <a:rPr lang="zh-CN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認識人</a:t>
            </a:r>
            <a:br>
              <a:rPr lang="zh-CN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</a:br>
            <a:endParaRPr lang="en-US" sz="360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457200" y="438150"/>
            <a:ext cx="8229600" cy="930275"/>
          </a:xfrm>
        </p:spPr>
        <p:txBody>
          <a:bodyPr/>
          <a:lstStyle/>
          <a:p>
            <a:pPr marL="0" indent="0">
              <a:buFont typeface="+mj-lt"/>
              <a:buNone/>
            </a:pPr>
            <a:r>
              <a:rPr lang="zh-CN"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在虛空中活出真實人生</a:t>
            </a:r>
            <a:endParaRPr lang="zh-CN" sz="3600" dirty="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695" y="209845"/>
            <a:ext cx="4267200" cy="3236595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0" y="1885950"/>
            <a:ext cx="7821930" cy="1689100"/>
          </a:xfrm>
        </p:spPr>
        <p:txBody>
          <a:bodyPr/>
          <a:p>
            <a:pPr marL="0" indent="0" algn="ctr">
              <a:buFont typeface="+mj-lt"/>
              <a:buNone/>
            </a:pPr>
            <a:r>
              <a:rPr lang="en-US" sz="3600" b="1">
                <a:latin typeface="Microsoft JhengHei" panose="020B0604030504040204" pitchFamily="34" charset="-120"/>
                <a:ea typeface="Microsoft JhengHei" panose="020B0604030504040204" pitchFamily="34" charset="-120"/>
                <a:cs typeface="Calibri" panose="020F0502020204030204" charset="0"/>
              </a:rPr>
              <a:t>大江東去，浪淘盡，千古風流人物</a:t>
            </a:r>
            <a:r>
              <a:rPr lang="zh-CN" altLang="en-US" sz="3600" b="1">
                <a:latin typeface="Microsoft JhengHei" panose="020B0604030504040204" pitchFamily="34" charset="-120"/>
                <a:ea typeface="SimSun" panose="02010600030101010101" pitchFamily="2" charset="-122"/>
                <a:cs typeface="Calibri" panose="020F0502020204030204" charset="0"/>
              </a:rPr>
              <a:t>。</a:t>
            </a:r>
            <a:endParaRPr lang="zh-CN" altLang="en-US" sz="3600" b="1">
              <a:latin typeface="Microsoft JhengHei" panose="020B0604030504040204" pitchFamily="34" charset="-120"/>
              <a:ea typeface="SimSun" panose="02010600030101010101" pitchFamily="2" charset="-122"/>
              <a:cs typeface="Calibri" panose="020F0502020204030204" charset="0"/>
            </a:endParaRPr>
          </a:p>
          <a:p>
            <a:pPr marL="0" indent="0" algn="ctr">
              <a:buFont typeface="+mj-lt"/>
              <a:buNone/>
            </a:pPr>
            <a:endParaRPr lang="en-US" sz="2400" b="1">
              <a:latin typeface="Microsoft JhengHei" panose="020B0604030504040204" pitchFamily="34" charset="-120"/>
              <a:ea typeface="Microsoft JhengHei" panose="020B0604030504040204" pitchFamily="34" charset="-120"/>
              <a:cs typeface="Calibri" panose="020F0502020204030204" charset="0"/>
            </a:endParaRPr>
          </a:p>
          <a:p>
            <a:pPr marL="457200" lvl="1" indent="0" algn="ctr">
              <a:buFont typeface="+mj-lt"/>
              <a:buNone/>
            </a:pPr>
            <a:r>
              <a:rPr lang="en-US" sz="3150" b="1">
                <a:latin typeface="Microsoft JhengHei" panose="020B0604030504040204" pitchFamily="34" charset="-120"/>
                <a:ea typeface="Microsoft JhengHei" panose="020B0604030504040204" pitchFamily="34" charset="-120"/>
                <a:cs typeface="Calibri" panose="020F0502020204030204" charset="0"/>
                <a:sym typeface="+mn-ea"/>
              </a:rPr>
              <a:t>			- 蘇東坡</a:t>
            </a:r>
            <a:endParaRPr lang="en-US" sz="3150" b="1">
              <a:latin typeface="Microsoft JhengHei" panose="020B0604030504040204" pitchFamily="34" charset="-120"/>
              <a:ea typeface="Microsoft JhengHei" panose="020B0604030504040204" pitchFamily="34" charset="-120"/>
              <a:cs typeface="Calibri" panose="020F050202020403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4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4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宽屏演示文稿.potx</Template>
  <TotalTime>0</TotalTime>
  <Words>666</Words>
  <Application>WPS Presentation</Application>
  <PresentationFormat>On-screen Show (16:9)</PresentationFormat>
  <Paragraphs>79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3" baseType="lpstr">
      <vt:lpstr>Arial</vt:lpstr>
      <vt:lpstr>SimSun</vt:lpstr>
      <vt:lpstr>Wingdings</vt:lpstr>
      <vt:lpstr>Microsoft JhengHei</vt:lpstr>
      <vt:lpstr>Calibri</vt:lpstr>
      <vt:lpstr>Microsoft YaHei</vt:lpstr>
      <vt:lpstr>Arial Unicode MS</vt:lpstr>
      <vt:lpstr>Default Design</vt:lpstr>
      <vt:lpstr>天道酬勤              </vt:lpstr>
      <vt:lpstr>傳道書 11：4-6 </vt:lpstr>
      <vt:lpstr>PowerPoint 演示文稿</vt:lpstr>
      <vt:lpstr>PowerPoint 演示文稿</vt:lpstr>
      <vt:lpstr>挑戰  是一個新生命的開始</vt:lpstr>
      <vt:lpstr>不要因為前面黑暗 就不敢往前走</vt:lpstr>
      <vt:lpstr>PowerPoint 演示文稿</vt:lpstr>
      <vt:lpstr>勤奮 把天賦變成天才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16508</cp:lastModifiedBy>
  <cp:revision>58</cp:revision>
  <dcterms:created xsi:type="dcterms:W3CDTF">2022-05-19T02:38:00Z</dcterms:created>
  <dcterms:modified xsi:type="dcterms:W3CDTF">2022-10-01T19:24:44Z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  <property fmtid="{D5CDD505-2E9C-101B-9397-08002B2CF9AE}" pid="4" name="ICV">
    <vt:lpwstr>C834039861FB47ACBAF57E3A62A50E7F</vt:lpwstr>
  </property>
  <property fmtid="{D5CDD505-2E9C-101B-9397-08002B2CF9AE}" pid="5" name="KSOProductBuildVer">
    <vt:lpwstr>1033-11.2.0.11341</vt:lpwstr>
  </property>
</Properties>
</file>