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8"/>
  </p:notesMasterIdLst>
  <p:sldIdLst>
    <p:sldId id="1189" r:id="rId3"/>
    <p:sldId id="1234" r:id="rId4"/>
    <p:sldId id="1351" r:id="rId5"/>
    <p:sldId id="1352" r:id="rId6"/>
    <p:sldId id="1237" r:id="rId7"/>
    <p:sldId id="1238" r:id="rId8"/>
    <p:sldId id="1202" r:id="rId9"/>
    <p:sldId id="1221" r:id="rId10"/>
    <p:sldId id="1331" r:id="rId11"/>
    <p:sldId id="1342" r:id="rId12"/>
    <p:sldId id="1348" r:id="rId13"/>
    <p:sldId id="1349" r:id="rId14"/>
    <p:sldId id="1350" r:id="rId15"/>
    <p:sldId id="1354" r:id="rId16"/>
    <p:sldId id="1353" r:id="rId17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2T17:35:36.438" idx="1">
    <p:pos x="10" y="10"/>
    <p:text/>
  </p:cm>
  <p:cm authorId="1" dt="2022-09-02T17:35:38.494" idx="2">
    <p:pos x="166" y="16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127125"/>
            <a:ext cx="7772400" cy="176911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紅塵中的歡喜悲傷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傳道書 1：4-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5" y="209845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76350"/>
            <a:ext cx="8326755" cy="3194685"/>
          </a:xfrm>
        </p:spPr>
        <p:txBody>
          <a:bodyPr/>
          <a:p>
            <a:pPr marL="0" indent="0" algn="ctr">
              <a:buFont typeface="+mj-lt"/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千山同一月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Calibri" panose="020F0502020204030204" charset="0"/>
              </a:rPr>
              <a:t>，</a:t>
            </a:r>
            <a:endParaRPr 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萬戶盡皆春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Calibri" panose="020F0502020204030204" charset="0"/>
              </a:rPr>
              <a:t>。</a:t>
            </a:r>
            <a:endParaRPr 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千江有水千江月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Calibri" panose="020F0502020204030204" charset="0"/>
              </a:rPr>
              <a:t>，</a:t>
            </a:r>
            <a:endParaRPr 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萬里無雲萬里天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SimSun" panose="02010600030101010101" pitchFamily="2" charset="-122"/>
                <a:cs typeface="Calibri" panose="020F0502020204030204" charset="0"/>
              </a:rPr>
              <a:t>。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SimSun" panose="02010600030101010101" pitchFamily="2" charset="-122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914400" y="1581150"/>
            <a:ext cx="77558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90000"/>
              </a:lnSpc>
              <a:buNone/>
            </a:pP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願你有個好心情，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90000"/>
              </a:lnSpc>
              <a:buNone/>
            </a:pP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平安喜樂在心裡，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90000"/>
              </a:lnSpc>
              <a:buNone/>
            </a:pP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讓我們來祝福你，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90000"/>
              </a:lnSpc>
              <a:buNone/>
            </a:pP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每一天有盼望有能力。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419600" y="254000"/>
            <a:ext cx="1554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600" b="1" u="sng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好心情</a:t>
            </a:r>
            <a:endParaRPr lang="zh-CN" sz="3600" b="1" u="sng" err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8306435" y="40767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1/4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05000" y="1276350"/>
            <a:ext cx="676529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耶穌愛你，愛你，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讓祂愛圍繞你，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喜樂充滿你，煩惱都忘記，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每天好心情。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295400" y="1428750"/>
            <a:ext cx="749554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願你有個好心情，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因為耶穌好愛你，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讓我們來祝福你，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每一天</a:t>
            </a:r>
            <a:r>
              <a:rPr lang="en-US"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主的愛陪著你。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132445" y="415290"/>
            <a:ext cx="853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2/4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05000" y="1276350"/>
            <a:ext cx="676529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耶穌愛你，愛你，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讓祂愛圍繞你，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喜樂充滿你，煩惱都忘記，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1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每天好心情。</a:t>
            </a: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546100"/>
          </a:xfrm>
        </p:spPr>
        <p:txBody>
          <a:bodyPr/>
          <a:lstStyle/>
          <a:p>
            <a:r>
              <a:rPr sz="2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傳道書 </a:t>
            </a:r>
            <a:r>
              <a:rPr sz="2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1：4-</a:t>
            </a:r>
            <a:r>
              <a:rPr lang="en-US" sz="2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15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570" y="958215"/>
            <a:ext cx="8746490" cy="3747135"/>
          </a:xfrm>
        </p:spPr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一代過去，一代又來，地卻永遠長存。 </a:t>
            </a:r>
            <a:endParaRPr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日頭出來，日頭落下，急歸所出之地。 </a:t>
            </a:r>
            <a:endParaRPr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 風往南颳，又向北轉，不住地旋轉，而且返回轉行原道。 </a:t>
            </a:r>
            <a:endParaRPr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7 江河都往海裡流，海卻不滿；江河從何處流，仍歸還何處。 </a:t>
            </a:r>
            <a:endParaRPr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406400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0415"/>
            <a:ext cx="8229600" cy="3814445"/>
          </a:xfrm>
        </p:spPr>
        <p:txBody>
          <a:bodyPr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8 萬事令人厭煩，人不能說盡。眼看，看不飽；耳聽，聽不足。 </a:t>
            </a:r>
            <a:endParaRPr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9 已有的事後必再有，已行的事後必再行，日光之下並無新事。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10 豈有一件事人能指著說「這是新的」？哪知，在我們以前的世代早已有了。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11 已過的世代無人記念，將來的世代後來的人也不記念。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170180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3295"/>
            <a:ext cx="8229600" cy="3631565"/>
          </a:xfrm>
        </p:spPr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12 我傳道者，在耶路撒冷做過以色列的王。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我專心用智慧尋求查究天下所做的一切事，乃知神叫世人所經練的，是極重的勞苦。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我見日光之下所做的一切事都是虛空，都是捕風。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15 彎曲的不能變直，缺少的不能足數。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962150"/>
            <a:ext cx="7375525" cy="2425065"/>
          </a:xfrm>
        </p:spPr>
        <p:txBody>
          <a:bodyPr/>
          <a:p>
            <a:pPr marL="514350" indent="-514350">
              <a:buAutoNum type="arabicPeriod"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人生充滿徒勞與永無止境的循環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14350" indent="-514350">
              <a:buAutoNum type="arabicPeriod"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人生充滿矛盾與無法彌補的缺憾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14350" indent="-514350">
              <a:buAutoNum type="arabicPeriod"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人生充滿扭曲與無法改變的傷痕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17525" y="514350"/>
            <a:ext cx="8229600" cy="768350"/>
          </a:xfrm>
        </p:spPr>
        <p:txBody>
          <a:bodyPr/>
          <a:lstStyle/>
          <a:p>
            <a:r>
              <a:rPr lang="zh-CN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紅塵</a:t>
            </a:r>
            <a:r>
              <a:rPr lang="zh-CN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虛空</a:t>
            </a:r>
            <a:endParaRPr lang="zh-CN" altLang="en-US" sz="40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5" y="57445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743200" y="1428750"/>
            <a:ext cx="5467350" cy="1937385"/>
          </a:xfrm>
        </p:spPr>
        <p:txBody>
          <a:bodyPr/>
          <a:lstStyle/>
          <a:p>
            <a:pPr algn="ctr"/>
            <a:r>
              <a:rPr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紅塵滾滾、人性依舊！</a:t>
            </a:r>
            <a:endParaRPr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2971800" y="1581150"/>
            <a:ext cx="509079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彎曲的不能變直，</a:t>
            </a:r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缺少的不能足數。</a:t>
            </a:r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2800" y="1809750"/>
            <a:ext cx="4258310" cy="2444750"/>
          </a:xfrm>
        </p:spPr>
        <p:txBody>
          <a:bodyPr/>
          <a:p>
            <a:pPr marL="514350" indent="-514350">
              <a:buAutoNum type="arabicPeriod"/>
            </a:pPr>
            <a:r>
              <a:rPr lang="zh-C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認識神</a:t>
            </a:r>
            <a:endParaRPr lang="zh-CN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514350" indent="-514350">
              <a:buAutoNum type="arabicPeriod"/>
            </a:pPr>
            <a:r>
              <a:rPr lang="zh-C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認識自己</a:t>
            </a:r>
            <a:endParaRPr lang="zh-CN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514350" indent="-514350">
              <a:buAutoNum type="arabicPeriod"/>
            </a:pPr>
            <a:r>
              <a:rPr lang="zh-C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認識人</a:t>
            </a:r>
            <a:br>
              <a:rPr lang="zh-C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sz="360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930275"/>
          </a:xfrm>
        </p:spPr>
        <p:txBody>
          <a:bodyPr/>
          <a:lstStyle/>
          <a:p>
            <a:pPr marL="0" indent="0">
              <a:buFont typeface="+mj-lt"/>
              <a:buNone/>
            </a:pPr>
            <a:r>
              <a:rPr lang="zh-CN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在虛空中活出真實人生</a:t>
            </a:r>
            <a:endParaRPr lang="zh-CN"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5" y="209845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885950"/>
            <a:ext cx="7821930" cy="1689100"/>
          </a:xfrm>
        </p:spPr>
        <p:txBody>
          <a:bodyPr/>
          <a:p>
            <a:pPr marL="0" indent="0" algn="ctr">
              <a:buFont typeface="+mj-lt"/>
              <a:buNone/>
            </a:pPr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大江東去，浪淘盡，千古風流人物</a:t>
            </a:r>
            <a:r>
              <a:rPr lang="zh-CN" altLang="en-US" sz="3600" b="1">
                <a:latin typeface="Microsoft JhengHei" panose="020B0604030504040204" pitchFamily="34" charset="-120"/>
                <a:ea typeface="SimSun" panose="02010600030101010101" pitchFamily="2" charset="-122"/>
                <a:cs typeface="Calibri" panose="020F0502020204030204" charset="0"/>
              </a:rPr>
              <a:t>。</a:t>
            </a:r>
            <a:endParaRPr lang="zh-CN" altLang="en-US" sz="3600" b="1">
              <a:latin typeface="Microsoft JhengHei" panose="020B0604030504040204" pitchFamily="34" charset="-120"/>
              <a:ea typeface="SimSun" panose="02010600030101010101" pitchFamily="2" charset="-122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endParaRPr lang="en-US" sz="2400" b="1"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  <a:p>
            <a:pPr marL="457200" lvl="1" indent="0" algn="ctr">
              <a:buFont typeface="+mj-lt"/>
              <a:buNone/>
            </a:pPr>
            <a:r>
              <a:rPr lang="en-US" sz="315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  <a:sym typeface="+mn-ea"/>
              </a:rPr>
              <a:t>			- 蘇東坡</a:t>
            </a:r>
            <a:endParaRPr lang="en-US" sz="3150" b="1"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666</Words>
  <Application>WPS Presentation</Application>
  <PresentationFormat>On-screen Show (16:9)</PresentationFormat>
  <Paragraphs>79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Microsoft JhengHei</vt:lpstr>
      <vt:lpstr>Calibri</vt:lpstr>
      <vt:lpstr>Microsoft YaHei</vt:lpstr>
      <vt:lpstr>Arial Unicode MS</vt:lpstr>
      <vt:lpstr>Default Design</vt:lpstr>
      <vt:lpstr>天道酬勤              </vt:lpstr>
      <vt:lpstr>傳道書 11：4-6 </vt:lpstr>
      <vt:lpstr>PowerPoint 演示文稿</vt:lpstr>
      <vt:lpstr>PowerPoint 演示文稿</vt:lpstr>
      <vt:lpstr>挑戰  是一個新生命的開始</vt:lpstr>
      <vt:lpstr>不要因為前面黑暗 就不敢往前走</vt:lpstr>
      <vt:lpstr>PowerPoint 演示文稿</vt:lpstr>
      <vt:lpstr>勤奮 把天賦變成天才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58</cp:revision>
  <dcterms:created xsi:type="dcterms:W3CDTF">2022-05-19T02:38:00Z</dcterms:created>
  <dcterms:modified xsi:type="dcterms:W3CDTF">2022-10-01T19:24:44Z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C834039861FB47ACBAF57E3A62A50E7F</vt:lpwstr>
  </property>
  <property fmtid="{D5CDD505-2E9C-101B-9397-08002B2CF9AE}" pid="5" name="KSOProductBuildVer">
    <vt:lpwstr>1033-11.2.0.11341</vt:lpwstr>
  </property>
</Properties>
</file>