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3" r:id="rId3"/>
    <p:sldId id="738" r:id="rId5"/>
    <p:sldId id="973" r:id="rId6"/>
    <p:sldId id="1000" r:id="rId7"/>
    <p:sldId id="974" r:id="rId8"/>
    <p:sldId id="836" r:id="rId9"/>
    <p:sldId id="920" r:id="rId10"/>
    <p:sldId id="1066" r:id="rId11"/>
    <p:sldId id="1029" r:id="rId12"/>
    <p:sldId id="1067" r:id="rId13"/>
    <p:sldId id="1002" r:id="rId14"/>
    <p:sldId id="1001" r:id="rId15"/>
    <p:sldId id="921" r:id="rId16"/>
    <p:sldId id="1056" r:id="rId17"/>
    <p:sldId id="1071" r:id="rId18"/>
    <p:sldId id="1057" r:id="rId19"/>
    <p:sldId id="1058" r:id="rId20"/>
    <p:sldId id="1068" r:id="rId21"/>
    <p:sldId id="1059" r:id="rId22"/>
    <p:sldId id="1062" r:id="rId23"/>
    <p:sldId id="1060" r:id="rId24"/>
    <p:sldId id="1063" r:id="rId25"/>
    <p:sldId id="1064" r:id="rId26"/>
    <p:sldId id="1065" r:id="rId27"/>
    <p:sldId id="1070" r:id="rId28"/>
    <p:sldId id="1069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tags" Target="../tags/tag3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031740" y="2510790"/>
            <a:ext cx="5894705" cy="2393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70000"/>
              </a:lnSpc>
              <a:buNone/>
            </a:pPr>
            <a:r>
              <a:rPr lang="en-US" altLang="zh-CN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你們是世上的光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馬太福音</a:t>
            </a:r>
            <a:r>
              <a:rPr lang="en-US" altLang="zh-CN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5:14-16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037080" y="1067435"/>
            <a:ext cx="7589520" cy="4841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412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【太5:14】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你們是世上的光。</a:t>
            </a:r>
            <a:b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en-US" altLang="zh-CN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           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城造在山上，是不能隱藏的。</a:t>
            </a:r>
            <a:br>
              <a:rPr lang="zh-CN" altLang="en-US" sz="36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【太5:15】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人點燈，不放在鬥底下，是放在燈檯上，</a:t>
            </a:r>
            <a:r>
              <a:rPr lang="en-US" altLang="zh-CN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endParaRPr lang="en-US" altLang="zh-CN" sz="36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第一、不能被隱藏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158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b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【太5:15】</a:t>
            </a:r>
            <a:r>
              <a:rPr lang="en-US" altLang="zh-CN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就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照亮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一家的人。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【太5:16】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你們的光也當這樣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照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在人前，</a:t>
            </a:r>
            <a:r>
              <a:rPr lang="en-US" altLang="zh-CN" sz="5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endParaRPr lang="en-US" altLang="zh-CN" sz="5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第二、把別人照亮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4" name="标题 3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5" y="1693545"/>
            <a:ext cx="5597525" cy="3675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97295" y="1693545"/>
            <a:ext cx="5619750" cy="3088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98450" y="-20955"/>
            <a:ext cx="12562840" cy="702564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50" y="468630"/>
            <a:ext cx="5715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320790" y="-565785"/>
            <a:ext cx="5494655" cy="7570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98450" y="-20955"/>
            <a:ext cx="12562840" cy="7025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85" y="229235"/>
            <a:ext cx="5191125" cy="652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98450" y="-20955"/>
            <a:ext cx="12562840" cy="702564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611245" y="1132205"/>
            <a:ext cx="3830320" cy="4719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1"/>
          <a:srcRect r="242" b="7076"/>
          <a:stretch>
            <a:fillRect/>
          </a:stretch>
        </p:blipFill>
        <p:spPr>
          <a:xfrm>
            <a:off x="0" y="-635"/>
            <a:ext cx="1226439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标题 3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572770" y="1290320"/>
            <a:ext cx="11118850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原來我們在許多事上都有過失；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若有人</a:t>
            </a:r>
            <a:r>
              <a:rPr lang="zh-CN" altLang="en-US" sz="4400" b="1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在話語上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沒有過失，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他就是完全人，也能勒住自己的全身。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雅3:2</a:t>
            </a:r>
            <a:endParaRPr lang="zh-CN" altLang="en-US" sz="36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</a:pP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158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b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【太5:15】</a:t>
            </a:r>
            <a:r>
              <a:rPr lang="en-US" altLang="zh-CN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就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照亮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一家的人。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【太5:16】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你們的光也當這樣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照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在人前，</a:t>
            </a:r>
            <a:r>
              <a:rPr lang="en-US" altLang="zh-CN" sz="5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endParaRPr lang="en-US" altLang="zh-CN" sz="5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第二、把別人照亮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158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b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【太5:16】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你們的光也當這樣照在人前，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叫他們看見你們的好行為，便將榮耀歸給你們在天上的父。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第三、榮耀歸給神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35" y="2501265"/>
            <a:ext cx="11548110" cy="1734820"/>
          </a:xfrm>
          <a:effectLst/>
        </p:spPr>
        <p:txBody>
          <a:bodyPr anchor="ctr" anchorCtr="0">
            <a:noAutofit/>
          </a:bodyPr>
          <a:p>
            <a:pPr algn="l">
              <a:lnSpc>
                <a:spcPct val="170000"/>
              </a:lnSpc>
            </a:pP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【太5:14】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你們是世上的光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。城造在山上，是不能隱藏的。</a:t>
            </a:r>
            <a:b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【太5:15】人點燈，不放在鬥底下，是放在燈檯上，就照亮一家的人。</a:t>
            </a:r>
            <a:b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【太5:16】你們的光也當這樣照在人前，叫他們看見你們的好行為，便將榮耀歸給你們在天上的父。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1"/>
          <a:srcRect r="242" b="7076"/>
          <a:stretch>
            <a:fillRect/>
          </a:stretch>
        </p:blipFill>
        <p:spPr>
          <a:xfrm>
            <a:off x="0" y="-635"/>
            <a:ext cx="1226439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标题 3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582295" y="3152140"/>
            <a:ext cx="5969635" cy="3115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7033260" y="1122680"/>
            <a:ext cx="3796030" cy="3539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2787650" y="489585"/>
            <a:ext cx="3233420" cy="2078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1"/>
          <a:srcRect r="242" b="7076"/>
          <a:stretch>
            <a:fillRect/>
          </a:stretch>
        </p:blipFill>
        <p:spPr>
          <a:xfrm>
            <a:off x="0" y="-635"/>
            <a:ext cx="1226439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标题 3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1"/>
          <p:cNvSpPr/>
          <p:nvPr/>
        </p:nvSpPr>
        <p:spPr>
          <a:xfrm>
            <a:off x="526415" y="722630"/>
            <a:ext cx="1121219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人心比萬物都詭詐，壞到極處，誰能識透呢？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耶17:9</a:t>
            </a:r>
            <a:endParaRPr lang="zh-CN" altLang="en-US" sz="32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我們原是他的工作，在基督耶穌裏造成的，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為要叫我們行善，就是　神所預備叫我們行的。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弗2:10</a:t>
            </a:r>
            <a:endParaRPr lang="zh-CN" altLang="en-US" sz="32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algn="l">
              <a:lnSpc>
                <a:spcPct val="110000"/>
              </a:lnSpc>
              <a:buClrTx/>
              <a:buSzTx/>
              <a:buNone/>
            </a:pPr>
            <a:endParaRPr lang="zh-CN" altLang="en-US" sz="32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158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b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【太5:16】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你們的光也當這樣照在人前，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叫他們看見你們的好行為，便將榮耀歸給你們在天上的父。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好行為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標準，來源，依據，目的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98450" y="-20955"/>
            <a:ext cx="12562840" cy="7025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5710" y="2171700"/>
            <a:ext cx="7040880" cy="32480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90000"/>
              </a:lnSpc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基督徒的好行為，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</a:endParaRPr>
          </a:p>
          <a:p>
            <a:pPr algn="l">
              <a:lnSpc>
                <a:spcPct val="190000"/>
              </a:lnSpc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不是靠自己修煉成為</a:t>
            </a:r>
            <a:r>
              <a:rPr lang="en-US" altLang="zh-CN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  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人的君子，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</a:endParaRPr>
          </a:p>
          <a:p>
            <a:pPr algn="l">
              <a:lnSpc>
                <a:spcPct val="190000"/>
              </a:lnSpc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而是靠耶穌重生成為</a:t>
            </a:r>
            <a:r>
              <a:rPr lang="en-US" altLang="zh-CN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  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</a:rPr>
              <a:t>神的愛子。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195769" y="62865"/>
            <a:ext cx="457289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158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b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【太5:16】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你們的光也當這樣照在人前，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叫他們看見你們的好行為，便將榮耀歸給你們在天上的父。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第三、榮耀歸給神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215" y="3352800"/>
            <a:ext cx="11548110" cy="1734820"/>
          </a:xfrm>
          <a:effectLst/>
        </p:spPr>
        <p:txBody>
          <a:bodyPr anchor="ctr" anchorCtr="0">
            <a:noAutofit/>
          </a:bodyPr>
          <a:p>
            <a:pPr algn="l">
              <a:lnSpc>
                <a:spcPct val="110000"/>
              </a:lnSpc>
            </a:pPr>
            <a:br>
              <a:rPr lang="zh-CN" altLang="en-US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zh-CN" altLang="en-US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【太5:14</a:t>
            </a:r>
            <a:r>
              <a:rPr lang="en-US" altLang="zh-CN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-16</a:t>
            </a:r>
            <a:r>
              <a:rPr lang="zh-CN" altLang="en-US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】</a:t>
            </a:r>
            <a:r>
              <a:rPr lang="zh-CN" altLang="en-US" sz="36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你們是世上的光</a:t>
            </a:r>
            <a: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。城造在山上，是不能隱藏的。人點燈，不放在鬥底下，是放在燈檯上，就照亮一家的人。你們的光也當這樣照在人前，叫他們看見你們的好行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為，便將榮耀歸給你們在天上的父。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912495" y="1092835"/>
            <a:ext cx="11548110" cy="173482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                             </a:t>
            </a: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登山寶訓</a:t>
            </a:r>
            <a:b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b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     </a:t>
            </a:r>
            <a:r>
              <a:rPr lang="zh-CN" altLang="en-US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    </a:t>
            </a:r>
            <a:r>
              <a:rPr lang="en-US" altLang="zh-CN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               </a:t>
            </a:r>
            <a:r>
              <a:rPr lang="zh-CN" altLang="en-US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【太5:3-12】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天國八福</a:t>
            </a:r>
            <a:b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br>
              <a:rPr lang="zh-CN" altLang="en-US" sz="28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-184785" y="1867535"/>
            <a:ext cx="11882755" cy="173482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zh-CN" altLang="en-US" sz="4400" b="1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你們是世上的光</a:t>
            </a:r>
            <a:endParaRPr lang="zh-CN" altLang="en-US" sz="4400">
              <a:solidFill>
                <a:srgbClr val="FFFF00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algn="ctr">
              <a:lnSpc>
                <a:spcPct val="120000"/>
              </a:lnSpc>
            </a:pPr>
            <a:endParaRPr lang="zh-CN" altLang="en-US" sz="4400">
              <a:solidFill>
                <a:srgbClr val="FFFF00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第一、不能被隱藏</a:t>
            </a:r>
            <a:b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第二、把別人照亮</a:t>
            </a:r>
            <a:b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</a:b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第三、榮譽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歸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</a:rPr>
              <a:t>與神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412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【太5:14】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你們是世上的光。</a:t>
            </a:r>
            <a:b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en-US" altLang="zh-CN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           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城造在山上，是不能隱藏的。</a:t>
            </a:r>
            <a:br>
              <a:rPr lang="zh-CN" altLang="en-US" sz="36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【太5:15】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人點燈，不放在鬥底下，是放在燈檯上，</a:t>
            </a:r>
            <a:r>
              <a:rPr lang="en-US" altLang="zh-CN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endParaRPr lang="en-US" altLang="zh-CN" sz="36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第一、不能被隱藏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71145" y="-20955"/>
            <a:ext cx="12535535" cy="7010400"/>
          </a:xfrm>
          <a:prstGeom prst="rect">
            <a:avLst/>
          </a:prstGeom>
        </p:spPr>
      </p:pic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128270"/>
            <a:ext cx="5367655" cy="671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8207375" y="5257800"/>
            <a:ext cx="398462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400" b="1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</a:rPr>
              <a:t>山上的城</a:t>
            </a:r>
            <a:r>
              <a:rPr lang="zh-CN" altLang="en-US" sz="3600">
                <a:latin typeface="Microsoft JhengHei UI" panose="020B0604030504040204" charset="-120"/>
                <a:ea typeface="Microsoft JhengHei UI" panose="020B0604030504040204" charset="-120"/>
              </a:rPr>
              <a:t>任</a:t>
            </a:r>
            <a:r>
              <a:rPr lang="zh-CN" altLang="en-US" sz="2400">
                <a:latin typeface="Microsoft JhengHei UI" panose="020B0604030504040204" charset="-120"/>
                <a:ea typeface="Microsoft JhengHei UI" panose="020B0604030504040204" charset="-120"/>
              </a:rPr>
              <a:t>何有心而願意的人進來。</a:t>
            </a:r>
            <a:endParaRPr lang="zh-CN" altLang="en-US" sz="2400">
              <a:latin typeface="Microsoft JhengHei UI" panose="020B0604030504040204" charset="-120"/>
              <a:ea typeface="Microsoft JhengHei UI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71145" y="-20955"/>
            <a:ext cx="12535535" cy="7010400"/>
          </a:xfrm>
          <a:prstGeom prst="rect">
            <a:avLst/>
          </a:prstGeom>
        </p:spPr>
      </p:pic>
      <p:pic>
        <p:nvPicPr>
          <p:cNvPr id="6" name="图片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1191260"/>
            <a:ext cx="6114415" cy="4585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031355" y="1283970"/>
            <a:ext cx="42957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</a:rPr>
              <a:t>我心中的美國是一座建在磐石上高大威猛的城，有上帝的保護，風吹雨打而不倒，人從各方各族而來，卻和諧地生活，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-271145" y="-20955"/>
            <a:ext cx="12535535" cy="70104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-130175" y="814705"/>
            <a:ext cx="6851015" cy="5227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122795" y="975995"/>
            <a:ext cx="484378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</a:rPr>
              <a:t>我們必須認識到我們將成為一座山上的城。所有人的眼睛都在看著我們。因此，如果我們在所做的事上對我們的上帝虛妄……我們將成為全世界的傳說和笑柄。</a:t>
            </a:r>
            <a:endParaRPr lang="zh-CN" altLang="en-US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" y="4627880"/>
            <a:ext cx="12424410" cy="1734820"/>
          </a:xfrm>
          <a:effectLst/>
        </p:spPr>
        <p:txBody>
          <a:bodyPr anchor="ctr" anchorCtr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【太5:15】</a:t>
            </a:r>
            <a:r>
              <a:rPr lang="en-US" altLang="zh-CN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人點燈，不放在鬥底下，是放在燈檯上，</a:t>
            </a:r>
            <a:r>
              <a:rPr lang="en-US" altLang="zh-CN" sz="40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endParaRPr lang="en-US" altLang="zh-CN" sz="40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447040"/>
            <a:ext cx="7954645" cy="376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sp>
        <p:nvSpPr>
          <p:cNvPr id="8" name="内容占位符 1"/>
          <p:cNvSpPr/>
          <p:nvPr/>
        </p:nvSpPr>
        <p:spPr>
          <a:xfrm>
            <a:off x="257810" y="412115"/>
            <a:ext cx="1174940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【太5:14】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你們是世上的光。</a:t>
            </a:r>
            <a:br>
              <a:rPr lang="zh-CN" altLang="en-US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en-US" altLang="zh-CN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             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城造在山上，是不能隱藏的。</a:t>
            </a:r>
            <a:br>
              <a:rPr lang="zh-CN" altLang="en-US" sz="36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</a:br>
            <a:r>
              <a:rPr lang="zh-CN" altLang="en-US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【太5:15】</a:t>
            </a:r>
            <a:r>
              <a:rPr lang="en-US" altLang="zh-CN" sz="2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 </a:t>
            </a:r>
            <a:r>
              <a:rPr lang="zh-CN" altLang="en-US" sz="4000">
                <a:solidFill>
                  <a:srgbClr val="FFFF00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人點燈，不放在鬥底下，是放在燈檯上，</a:t>
            </a:r>
            <a:r>
              <a:rPr lang="en-US" altLang="zh-CN" sz="36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Microsoft JhengHei UI" panose="020B0604030504040204" charset="-120"/>
                <a:sym typeface="+mn-ea"/>
              </a:rPr>
              <a:t>…</a:t>
            </a:r>
            <a:endParaRPr lang="en-US" altLang="zh-CN" sz="36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Microsoft JhengHei UI" panose="020B0604030504040204" charset="-120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                      </a:t>
            </a:r>
            <a:r>
              <a:rPr lang="zh-CN" altLang="en-US" sz="4400">
                <a:solidFill>
                  <a:schemeClr val="bg1"/>
                </a:solidFill>
                <a:latin typeface="Microsoft JhengHei UI" panose="020B0604030504040204" charset="-120"/>
                <a:ea typeface="Microsoft JhengHei UI" panose="020B0604030504040204" charset="-120"/>
                <a:cs typeface="KaiTi" panose="02010609060101010101" charset="-122"/>
                <a:sym typeface="+mn-ea"/>
              </a:rPr>
              <a:t>第一、不能被隱藏</a:t>
            </a:r>
            <a:endParaRPr lang="zh-CN" altLang="en-US" sz="4400">
              <a:solidFill>
                <a:schemeClr val="bg1"/>
              </a:solidFill>
              <a:latin typeface="Microsoft JhengHei UI" panose="020B0604030504040204" charset="-120"/>
              <a:ea typeface="Microsoft JhengHei UI" panose="020B0604030504040204" charset="-120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-635"/>
            <a:ext cx="12264390" cy="686879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rcRect b="5909"/>
          <a:stretch>
            <a:fillRect/>
          </a:stretch>
        </p:blipFill>
        <p:spPr>
          <a:xfrm>
            <a:off x="2764155" y="-1270"/>
            <a:ext cx="5565140" cy="685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.xml><?xml version="1.0" encoding="utf-8"?>
<p:tagLst xmlns:p="http://schemas.openxmlformats.org/presentationml/2006/main">
  <p:tag name="KSO_WM_UNIT_PLACING_PICTURE_USER_VIEWPORT" val="{&quot;height&quot;:6144,&quot;width&quot;:4572}"/>
</p:tagLst>
</file>

<file path=ppt/tags/tag3.xml><?xml version="1.0" encoding="utf-8"?>
<p:tagLst xmlns:p="http://schemas.openxmlformats.org/presentationml/2006/main">
  <p:tag name="KSO_WM_UNIT_PLACING_PICTURE_USER_VIEWPORT" val="{&quot;height&quot;:4863,&quot;width&quot;:8850}"/>
</p:tagLst>
</file>

<file path=ppt/tags/tag4.xml><?xml version="1.0" encoding="utf-8"?>
<p:tagLst xmlns:p="http://schemas.openxmlformats.org/presentationml/2006/main">
  <p:tag name="COMMONDATA" val="eyJoZGlkIjoiYTNkMTUwNGRjYjk1YzUxZDUxNTFjZGMyYjYyMjY0NzEifQ=="/>
  <p:tag name="KSO_WPP_MARK_KEY" val="5cabc75a-027c-4848-8606-562c5bb5c6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WPS 演示</Application>
  <PresentationFormat>Widescreen</PresentationFormat>
  <Paragraphs>154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Montserrat</vt:lpstr>
      <vt:lpstr>Sitka Text</vt:lpstr>
      <vt:lpstr>Roboto</vt:lpstr>
      <vt:lpstr>Lato</vt:lpstr>
      <vt:lpstr>SimHei</vt:lpstr>
      <vt:lpstr>Microsoft JhengHei UI</vt:lpstr>
      <vt:lpstr>KaiTi</vt:lpstr>
      <vt:lpstr>Calibri</vt:lpstr>
      <vt:lpstr>Segoe Print</vt:lpstr>
      <vt:lpstr>Microsoft YaHei</vt:lpstr>
      <vt:lpstr>Arial Unicode MS</vt:lpstr>
      <vt:lpstr>Calibri Light</vt:lpstr>
      <vt:lpstr>Office Theme</vt:lpstr>
      <vt:lpstr>PowerPoint 演示文稿</vt:lpstr>
      <vt:lpstr>【太5:14】你們是世上的光。城造在山上，是不能隱藏的。 【太5:15】人點燈，不放在斗底下，是放在燈檯上，就照亮一家的人。 【太5:16】你们的光也当这样照在人前，叫他们看见你们的好行为，便将荣耀归给你们在天上的父。</vt:lpstr>
      <vt:lpstr>PowerPoint 演示文稿</vt:lpstr>
      <vt:lpstr>PowerPoint 演示文稿</vt:lpstr>
      <vt:lpstr>PowerPoint 演示文稿</vt:lpstr>
      <vt:lpstr>PowerPoint 演示文稿</vt:lpstr>
      <vt:lpstr>【太5:15】 人点灯，不放在斗底下，是放在灯台上，…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登山宝训                            天国八福   【太5:14-16】你們是世上的光。城造在山上，是不能隱藏的。人點燈，不放在斗底下，是放在燈檯上，就照亮一家的人。你們的光也當這樣照在人前，叫他們看見你們的好行為，便將榮耀歸給你們在天上的父。</vt:lpstr>
      <vt:lpstr>【太5:14】你們是世上的光。城造在山上，是不能隱藏的。 【太5:15】人點燈，不放在斗底下，是放在燈檯上，就照亮一家的人。 【太5:16】你們的光也當這樣照在人前，叫他們看見你們的好行為，便將榮耀歸給你們在天上的父。  第一、不能被隐藏 第二、把别人照亮 第三、荣誉归与神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Michael Ran</cp:lastModifiedBy>
  <cp:revision>173</cp:revision>
  <dcterms:created xsi:type="dcterms:W3CDTF">2021-04-05T18:04:00Z</dcterms:created>
  <dcterms:modified xsi:type="dcterms:W3CDTF">2022-10-08T22:44:25Z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B686C6B90CC34C76A7868B6783FF1BB2</vt:lpwstr>
  </property>
</Properties>
</file>