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53" r:id="rId40"/>
    <p:sldId id="352" r:id="rId41"/>
    <p:sldId id="351" r:id="rId42"/>
    <p:sldId id="345" r:id="rId43"/>
    <p:sldId id="346" r:id="rId44"/>
    <p:sldId id="347" r:id="rId45"/>
    <p:sldId id="348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6508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02T17:35:36.438" idx="1">
    <p:pos x="10" y="10"/>
    <p:text/>
  </p:cm>
  <p:cm authorId="1" dt="2022-09-02T17:35:38.494" idx="2">
    <p:pos x="166" y="166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240000"/>
            <a:ext cx="5689600" cy="43154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946400" y="1905000"/>
            <a:ext cx="8128000" cy="1990513"/>
          </a:xfrm>
        </p:spPr>
        <p:txBody>
          <a:bodyPr/>
          <a:lstStyle/>
          <a:p>
            <a:pPr algn="ctr"/>
            <a:r>
              <a:rPr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在痲瘋村與耶穌相遇</a:t>
            </a:r>
            <a:br>
              <a:rPr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en-US" sz="4265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A </a:t>
            </a:r>
            <a:r>
              <a:rPr lang="en-US" sz="4265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Touch </a:t>
            </a:r>
            <a:r>
              <a:rPr lang="en-US" sz="4265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and A </a:t>
            </a:r>
            <a:r>
              <a:rPr lang="en-US" sz="4265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Word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946400" y="4241800"/>
            <a:ext cx="7741073" cy="1752600"/>
          </a:xfrm>
        </p:spPr>
        <p:txBody>
          <a:bodyPr/>
          <a:lstStyle/>
          <a:p>
            <a:r>
              <a:rPr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路加福音 5</a:t>
            </a:r>
            <a:r>
              <a:rPr 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:12-13</a:t>
            </a:r>
            <a:r>
              <a:rPr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   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        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9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1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2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7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6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21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93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4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891540"/>
          </a:xfrm>
        </p:spPr>
        <p:txBody>
          <a:bodyPr/>
          <a:lstStyle/>
          <a:p>
            <a:r>
              <a:rPr sz="32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路加福音 5</a:t>
            </a:r>
            <a:r>
              <a:rPr lang="en-US" sz="32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:12-13</a:t>
            </a:r>
            <a:endParaRPr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093" y="1277620"/>
            <a:ext cx="11661987" cy="4996180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i="0" strike="noStrike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12 有一回，耶穌在一個城裡，有人滿身長了大痲瘋，看見他，就俯伏在地，求他說：「主若肯，必能叫我潔淨了。」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i="0" strike="noStrike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13 耶穌伸手摸 他，說：「我肯，你潔淨了吧！」大痲瘋立刻就離了他的身。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09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27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91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79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04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11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52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59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37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3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629073"/>
          </a:xfrm>
        </p:spPr>
        <p:txBody>
          <a:bodyPr>
            <a:normAutofit fontScale="90000"/>
          </a:bodyPr>
          <a:lstStyle/>
          <a:p>
            <a:r>
              <a:rPr lang="zh-CN" altLang="en-US" sz="4265">
                <a:solidFill>
                  <a:srgbClr val="00B05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健康</a:t>
            </a:r>
            <a:r>
              <a:rPr lang="en-US" altLang="zh-CN" sz="4265">
                <a:solidFill>
                  <a:srgbClr val="00B05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999067"/>
            <a:ext cx="11791527" cy="5576993"/>
          </a:xfrm>
        </p:spPr>
        <p:txBody>
          <a:bodyPr/>
          <a:lstStyle/>
          <a:p>
            <a:pPr marL="0" indent="0">
              <a:buNone/>
            </a:pPr>
            <a:r>
              <a:rPr lang="en-US" sz="320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漢生病舊稱為痲瘋、或癩病，是癩分枝桿菌（Mycobacterium leprae）所引起的疾病，男性患者比女性患者多。該疾病的英文名稱起源於拉丁文的lepra，意義為「鱗片」。此症主要侵犯人體周邊神經以及皮膚、黏膜，早期的症狀包括皮膚出現紅色或白色斑塊、丘疹以及結節，並且喪失感覺，如果沒有妥善治療，晚期痲瘋會對患者帶來嚴重的傷害，可能使患者</a:t>
            </a:r>
            <a:r>
              <a:rPr lang="en-US" sz="320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失明</a:t>
            </a:r>
            <a:r>
              <a:rPr lang="en-US" sz="320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、耳聾、</a:t>
            </a:r>
            <a:r>
              <a:rPr lang="en-US" sz="320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鼻樑塌陷以及四肢潰爛</a:t>
            </a:r>
            <a:r>
              <a:rPr lang="en-US" sz="320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等。由於痲瘋病人外貌有巨大改變，因此痲瘋病人往往被人認為是一種咒詛而被驅離厭棄，但20世紀因特效藥DDS的發明，就為此症帶來解藥，幾乎都可完全治癒，</a:t>
            </a:r>
            <a:r>
              <a:rPr lang="en-US" sz="320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但是病人卻因為肢體及功能的殘缺</a:t>
            </a:r>
            <a:r>
              <a:rPr lang="en-US" sz="3200"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rPr>
              <a:t>，還是會受到世人眼光的歧視，所以他們仍然是被隔離在這個世界之外的。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95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90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86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08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33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70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72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84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0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" y="76593"/>
            <a:ext cx="5689600" cy="43154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167380" y="1905000"/>
            <a:ext cx="7780020" cy="2583180"/>
          </a:xfrm>
        </p:spPr>
        <p:txBody>
          <a:bodyPr/>
          <a:lstStyle/>
          <a:p>
            <a:pPr algn="ctr"/>
            <a:r>
              <a:rPr sz="53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這世上</a:t>
            </a:r>
            <a:r>
              <a:rPr sz="533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完全的絕望</a:t>
            </a:r>
            <a:br>
              <a:rPr sz="533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sz="53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只有一個</a:t>
            </a:r>
            <a:r>
              <a:rPr sz="533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唯一的</a:t>
            </a:r>
            <a:r>
              <a:rPr lang="zh-CN" sz="533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希望</a:t>
            </a:r>
            <a:endParaRPr sz="53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032000" y="5714153"/>
            <a:ext cx="8534400" cy="658707"/>
          </a:xfrm>
        </p:spPr>
        <p:txBody>
          <a:bodyPr>
            <a:normAutofit fontScale="82500" lnSpcReduction="20000"/>
          </a:bodyPr>
          <a:lstStyle/>
          <a:p>
            <a:endParaRPr lang="zh-CN" altLang="en-US" sz="586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73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 descr="data:image/jpeg;base64,/9j/4AAQSkZJRgABAQAAAQABAAD/2wCEAAkGBwgHBgkIBwgKCgkLDRYPDQwMDRsUFRAWIB0iIiAdHx8kKDQsJCYxJx8fLT0tMTU3Ojo6Iys/RD84QzQ5OjcBCgoKDQwNGg8PGjclHyU3Nzc3Nzc3Nzc3Nzc3Nzc3Nzc3Nzc3Nzc3Nzc3Nzc3Nzc3Nzc3Nzc3Nzc3Nzc3Nzc3N//AABEIAKAAegMBIgACEQEDEQH/xAAcAAABBQEBAQAAAAAAAAAAAAACAQMEBQYHAAj/xAA4EAABAwIEBAQEBAUFAQAAAAABAAIDBBEFEiExBiJBURNhcYEHMpGxFCNC0RZSYsHhJFNygqEV/8QAFwEBAQEBAAAAAAAAAAAAAAAAAAECA//EABkRAQEBAQEBAAAAAAAAAAAAAAABETEhAv/aAAwDAQACEQMRAD8AuJXEPNuqEPJC9IL69UDdwCoDzkbX906CSNU3YdUVxbcIFfJpYFKHai5TfL819k5SeJXnw6aMu1sX9AgkRPaHAFwHqlkqo2kAyN+qmw8MxsOeeRzyel1BxTAqa14mnfoUBtlv8rh9UrXgP3PrdZuow2ohdenncwjpfRQm8R1WHTiKvjzg/qtYqjcsdY3DjqOpTwkI3cVSYVitJiUQdTTNcQNW31Cs+YiwIsVBJbO6++g7pzxXacx1UEOtoR7pxr7N3v5IJTpnj9R+q9+Jk/3HfVRsxI1OqXmQUObySXuUFyTZE0aoCtYaJBcm3mjStF3hoGpQeFDNWvjpogec3cewW0w+jioacRRNAAFiTuUmHUbKePPbneBmPopbwEDUjtFWV7RZ3ZWMhVZXPAaSiqKobZ2ip8XwyKvpnxubzbtIGoKt6iTM4/dR4pcswvqPNVHLg6rwbFMoeY5GHlPRy6tw5iJxPDo5pAGygWezsVlOOsME1MKuKMix3XvhzVzurpYZQbGMA+o6/RW8RvHAnYICHggi5BT25tfVFplBGltFlQNIO17hHfzXh+qyG/kgz4OqcYeqavrsjaqDubp6lF6hg7uCjfqCmUrX52va0kNIJt0UG6Y2zQOwQyI2m7AR1AKR4uFFQZDqq2tDnAge6spo+byTErGMie99rAdUGWqbNeQSoMz8uymYi9r5nFlrKpmutIntmiqKKWmqNWPb9FUcCQthxWtGbMG8t/dEyTJe+gAR8FRiGtnkkdbxHG3mg2B0JIXmm7Tc6b3Xpbg2CRp01UBONwDayS39JRXuNNgiDrDYoM6Dql7oMwudF4uCIIaHutBwxOwTvge24mbb3Cz7RsVOwkluIU+/zjZFbnljAtqBoqTGeJqPDHBkjXOcTY26K5lz+CREBnI0usDxTwpU1MDaiTEJH1FyX7htuwsitNSYzS4if9KS4W3VXxNXOoYsrr2cL6qLwLgz4MQM4zNijbY/1lF8Soh+W4dkRiJuInPnLIIc1tyTZG3FpTYTQ2BO46KAaSGWB7C0iQ2yuA+X2TdPhj48vhl+bqdgfZa8Ro4DFOA9ly12luyr6uaSn8ZsF2uDsrbdB3T2HxmE3fYeXmnTSl+IQPiJLXus5nbTdQa/Dw4YfTCXMXiJuYnqbJ873CQbAdhZGRyhRSE6i3uvZv8Aige4W63C8CLboKE2XhYoLlKDsqh4dE/STmnqWSjdrgVGaUV0V0Zha5jXC1nNuE3LF4/Kdj3VPwtUPmhlikcXZLZb9Ar18jIIzI7QALKlhijhbkjAA6rH/EFgeIyOgV9SYhnZLPLHLkzZW5WE6d1iuMsahMz2vDuQ2y21KsSqWnpo5NQRdSxEyLU6qnw6uL6nMyNzY3AXDhaysq6a0dhr5rSGDK181gLaqZghc7FcgGgub+2yqqY81/Na7CaSGCMTtb+ZK0FziVFWDbpw9E21+vunCVAzLue1tkP/AFKkuYHNuN7apjKe5+qChcdSkbuhc4JM1tlUP9NF65umhIi8TRBfcL1IjxDw3Gwlbl9+i01ZGZoxEdnEB3osBTzGORr26EEG638M4qKeOZhHO0FRTpdHCwAZGMGgB0suc49HEaasqKp8QmmqLx98oC3D6OkMbxN4jidSTIbhYDiOLBSHESVD5b21cbBIVV05jy2aW38ivTyEsN9gqwRQMt4YPu4p504Edr3WkSIg7lcButnTNLaWJttmALN4FTOr6ukpm3/MlAJHQLWvDWPewOvkcW6eRspVNtuCE5c9024m6FzyFBI8QgboPF80z4iTxUFE+yG4shc+5Ql2iqHQQlzJjxNAkbJqglsetdwrO91JLG4DKxwsfVYoSALY8BXrMMrpW7eOGM87AfulVeSwNqGFocQbbhYfiThqlhaZfxTy49DZanGJ6qjpHS0jDIBuBuFyrHuIJpZXB+a43BGykKamibH+o272VXPUDPlaVHmxGSoOSO5LjYWV7w9w4+SRtRXN5RqIz19VviNl8L4Mszq6p5bMtFfS3cqFS47BXY9ibKVwMDql5jI9f72JVRxtjpwnDv8A59FJknqQQ4s/RH/nZYTBMQkoalrmOIuddd1JNHaGvuLndNv1FiqnB8ahq4w1xAf5lWmcGxB3UUt7DRBm80kkgA/ZR/F9VBUF2qQu0TQeolXiVPSt/MkF+jQbkrSJpfqShfK1gu9waO5WZquIJXXFMzI3ud1WvnmqXZppHuPqrg0eI421n5VIczjoXdAuo/Cx7f4TY/dzp5LnvsFwok3Lr6ALs/wie7+FA0gkeM54t52U+uLGuxYwMp3OcRmlORrL2zutsPNc+d8PqjEc1VVzsguflDs7re2gXviDjhkldFe0MGjR/V1KyHCHH1VhWIup53GWgmPO3csP8wUkuFbmh4SwvDX5mRufKP1PNyncarKPBcMlqZW/KORpPzHsp342nmp/xMUzHwkXDmm4K5Lx7jjsRrzTRPJhiPNbYu/wkm0Z/E66bE62WrqX5nyHbo0dAo7XZbEIL3BCULoysqWufGw5SehstNhvFD4w1s5vbusUCQDbdGJDv2UxXU6fFKasbeKQX7XT9z3C5bDVvjcCx5aVZDHKkAfmqYFxDGJZ7sg5I7b9SqzK4gSXJd3Xj19VIYLxMIHW3sqiOxtynG2AsPuncoym1wR1CRoNnBxB1QNS8sTsvzHQL6B4QigwrhSlcS2OKOHO5x06an7rgUjczoW9HSgf+rr3FtWaXDsPw1r8sTImvmbf5iBoD9/os/SxzfjXFTXVT44jd8r7kDTfa6uOEOEIfwrqyrIIGwPVY3EKhk2LRS9HPF777rqmF1MdPwxLLK60bXusT0Ct8niKDiashwnDXiMWlfyxgHc9/Rc3z5yXEuuTqrLHcSfila6d1/Dbyxt7NVaAALj7KweDPqnrad02O4RMcSVQugaO6QhKG3O+iM5Wg3OqBu9tP7Jc47FFcHcH2Q3b2KCdIMpt0T9LrA6w6oJmnNzCyew/Z46AgqBflHqhaPupBjvoBtukZGQCdFA1TR+JjGHQ9HzD7rbcUVj6murAG31s3tYC1/RY+gYRxDRH+W7x9FqX81ZUve3T5tep/ZKrnlex1PPGXi5Dr+q1PFGMZMFo8KpXCzh405aep2as7jhdNipYOYAAXso8tySb31tboriI51JNvdGcuX5TfujEZGyPJ3VEfL1O5Rsanmwh1sxtuhlDmENDdbd0DcjgNt15rSdXbnojbHrc7oi22wQNl3KLIcx8/qnGt0C9kPcfV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572" name="AutoShape 4" descr="data:image/jpeg;base64,/9j/4AAQSkZJRgABAQAAAQABAAD/2wCEAAkGBwgHBgkIBwgKCgkLDRYPDQwMDRsUFRAWIB0iIiAdHx8kKDQsJCYxJx8fLT0tMTU3Ojo6Iys/RD84QzQ5OjcBCgoKDQwNGg8PGjclHyU3Nzc3Nzc3Nzc3Nzc3Nzc3Nzc3Nzc3Nzc3Nzc3Nzc3Nzc3Nzc3Nzc3Nzc3Nzc3Nzc3N//AABEIAKAAegMBIgACEQEDEQH/xAAcAAABBQEBAQAAAAAAAAAAAAACAQMEBQYHAAj/xAA4EAABAwIEBAQEBAUFAQAAAAABAAIDBBEFEiExBiJBURNhcYEHMpGxFCNC0RZSYsHhJFNygqEV/8QAFwEBAQEBAAAAAAAAAAAAAAAAAAECA//EABkRAQEBAQEBAAAAAAAAAAAAAAABETEhAv/aAAwDAQACEQMRAD8AuJXEPNuqEPJC9IL69UDdwCoDzkbX906CSNU3YdUVxbcIFfJpYFKHai5TfL819k5SeJXnw6aMu1sX9AgkRPaHAFwHqlkqo2kAyN+qmw8MxsOeeRzyel1BxTAqa14mnfoUBtlv8rh9UrXgP3PrdZuow2ohdenncwjpfRQm8R1WHTiKvjzg/qtYqjcsdY3DjqOpTwkI3cVSYVitJiUQdTTNcQNW31Cs+YiwIsVBJbO6++g7pzxXacx1UEOtoR7pxr7N3v5IJTpnj9R+q9+Jk/3HfVRsxI1OqXmQUObySXuUFyTZE0aoCtYaJBcm3mjStF3hoGpQeFDNWvjpogec3cewW0w+jioacRRNAAFiTuUmHUbKePPbneBmPopbwEDUjtFWV7RZ3ZWMhVZXPAaSiqKobZ2ip8XwyKvpnxubzbtIGoKt6iTM4/dR4pcswvqPNVHLg6rwbFMoeY5GHlPRy6tw5iJxPDo5pAGygWezsVlOOsME1MKuKMix3XvhzVzurpYZQbGMA+o6/RW8RvHAnYICHggi5BT25tfVFplBGltFlQNIO17hHfzXh+qyG/kgz4OqcYeqavrsjaqDubp6lF6hg7uCjfqCmUrX52va0kNIJt0UG6Y2zQOwQyI2m7AR1AKR4uFFQZDqq2tDnAge6spo+byTErGMie99rAdUGWqbNeQSoMz8uymYi9r5nFlrKpmutIntmiqKKWmqNWPb9FUcCQthxWtGbMG8t/dEyTJe+gAR8FRiGtnkkdbxHG3mg2B0JIXmm7Tc6b3Xpbg2CRp01UBONwDayS39JRXuNNgiDrDYoM6Dql7oMwudF4uCIIaHutBwxOwTvge24mbb3Cz7RsVOwkluIU+/zjZFbnljAtqBoqTGeJqPDHBkjXOcTY26K5lz+CREBnI0usDxTwpU1MDaiTEJH1FyX7htuwsitNSYzS4if9KS4W3VXxNXOoYsrr2cL6qLwLgz4MQM4zNijbY/1lF8Soh+W4dkRiJuInPnLIIc1tyTZG3FpTYTQ2BO46KAaSGWB7C0iQ2yuA+X2TdPhj48vhl+bqdgfZa8Ro4DFOA9ly12luyr6uaSn8ZsF2uDsrbdB3T2HxmE3fYeXmnTSl+IQPiJLXus5nbTdQa/Dw4YfTCXMXiJuYnqbJ873CQbAdhZGRyhRSE6i3uvZv8Aige4W63C8CLboKE2XhYoLlKDsqh4dE/STmnqWSjdrgVGaUV0V0Zha5jXC1nNuE3LF4/Kdj3VPwtUPmhlikcXZLZb9Ar18jIIzI7QALKlhijhbkjAA6rH/EFgeIyOgV9SYhnZLPLHLkzZW5WE6d1iuMsahMz2vDuQ2y21KsSqWnpo5NQRdSxEyLU6qnw6uL6nMyNzY3AXDhaysq6a0dhr5rSGDK181gLaqZghc7FcgGgub+2yqqY81/Na7CaSGCMTtb+ZK0FziVFWDbpw9E21+vunCVAzLue1tkP/AFKkuYHNuN7apjKe5+qChcdSkbuhc4JM1tlUP9NF65umhIi8TRBfcL1IjxDw3Gwlbl9+i01ZGZoxEdnEB3osBTzGORr26EEG638M4qKeOZhHO0FRTpdHCwAZGMGgB0suc49HEaasqKp8QmmqLx98oC3D6OkMbxN4jidSTIbhYDiOLBSHESVD5b21cbBIVV05jy2aW38ivTyEsN9gqwRQMt4YPu4p504Edr3WkSIg7lcButnTNLaWJttmALN4FTOr6ukpm3/MlAJHQLWvDWPewOvkcW6eRspVNtuCE5c9024m6FzyFBI8QgboPF80z4iTxUFE+yG4shc+5Ql2iqHQQlzJjxNAkbJqglsetdwrO91JLG4DKxwsfVYoSALY8BXrMMrpW7eOGM87AfulVeSwNqGFocQbbhYfiThqlhaZfxTy49DZanGJ6qjpHS0jDIBuBuFyrHuIJpZXB+a43BGykKamibH+o272VXPUDPlaVHmxGSoOSO5LjYWV7w9w4+SRtRXN5RqIz19VviNl8L4Mszq6p5bMtFfS3cqFS47BXY9ibKVwMDql5jI9f72JVRxtjpwnDv8A59FJknqQQ4s/RH/nZYTBMQkoalrmOIuddd1JNHaGvuLndNv1FiqnB8ahq4w1xAf5lWmcGxB3UUt7DRBm80kkgA/ZR/F9VBUF2qQu0TQeolXiVPSt/MkF+jQbkrSJpfqShfK1gu9waO5WZquIJXXFMzI3ud1WvnmqXZppHuPqrg0eI421n5VIczjoXdAuo/Cx7f4TY/dzp5LnvsFwok3Lr6ALs/wie7+FA0gkeM54t52U+uLGuxYwMp3OcRmlORrL2zutsPNc+d8PqjEc1VVzsguflDs7re2gXviDjhkldFe0MGjR/V1KyHCHH1VhWIup53GWgmPO3csP8wUkuFbmh4SwvDX5mRufKP1PNyncarKPBcMlqZW/KORpPzHsp342nmp/xMUzHwkXDmm4K5Lx7jjsRrzTRPJhiPNbYu/wkm0Z/E66bE62WrqX5nyHbo0dAo7XZbEIL3BCULoysqWufGw5SehstNhvFD4w1s5vbusUCQDbdGJDv2UxXU6fFKasbeKQX7XT9z3C5bDVvjcCx5aVZDHKkAfmqYFxDGJZ7sg5I7b9SqzK4gSXJd3Xj19VIYLxMIHW3sqiOxtynG2AsPuncoym1wR1CRoNnBxB1QNS8sTsvzHQL6B4QigwrhSlcS2OKOHO5x06an7rgUjczoW9HSgf+rr3FtWaXDsPw1r8sTImvmbf5iBoD9/os/SxzfjXFTXVT44jd8r7kDTfa6uOEOEIfwrqyrIIGwPVY3EKhk2LRS9HPF777rqmF1MdPwxLLK60bXusT0Ct8niKDiashwnDXiMWlfyxgHc9/Rc3z5yXEuuTqrLHcSfila6d1/Dbyxt7NVaAALj7KweDPqnrad02O4RMcSVQugaO6QhKG3O+iM5Wg3OqBu9tP7Jc47FFcHcH2Q3b2KCdIMpt0T9LrA6w6oJmnNzCyew/Z46AgqBflHqhaPupBjvoBtukZGQCdFA1TR+JjGHQ9HzD7rbcUVj6murAG31s3tYC1/RY+gYRxDRH+W7x9FqX81ZUve3T5tep/ZKrnlex1PPGXi5Dr+q1PFGMZMFo8KpXCzh405aep2as7jhdNipYOYAAXso8tySb31tboriI51JNvdGcuX5TfujEZGyPJ3VEfL1O5Rsanmwh1sxtuhlDmENDdbd0DcjgNt15rSdXbnojbHrc7oi22wQNl3KLIcx8/qnGt0C9kPcfV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9574" name="Picture 6" descr="Fra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838200"/>
            <a:ext cx="3962400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3124200" y="5257800"/>
            <a:ext cx="6400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O. Fraser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富能仁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) (1886–1938)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3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24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48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93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59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3" y="279793"/>
            <a:ext cx="5689600" cy="43154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0800" y="2209800"/>
            <a:ext cx="10429240" cy="2923540"/>
          </a:xfrm>
        </p:spPr>
        <p:txBody>
          <a:bodyPr/>
          <a:lstStyle/>
          <a:p>
            <a:pPr marL="0" indent="0" algn="ctr">
              <a:buFont typeface="+mj-lt"/>
              <a:buNone/>
            </a:pPr>
            <a:r>
              <a:rPr lang="en-US" sz="5335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a </a:t>
            </a:r>
            <a:r>
              <a:rPr lang="en-US" sz="5335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Touch</a:t>
            </a:r>
            <a:r>
              <a:rPr lang="en-US" sz="5335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and a </a:t>
            </a:r>
            <a:r>
              <a:rPr lang="en-US" sz="5335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Word</a:t>
            </a:r>
          </a:p>
          <a:p>
            <a:pPr marL="0" indent="0" algn="ctr">
              <a:lnSpc>
                <a:spcPct val="0"/>
              </a:lnSpc>
              <a:buFont typeface="+mj-lt"/>
              <a:buNone/>
            </a:pPr>
            <a:endParaRPr lang="en-US" sz="5335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pPr marL="0" indent="0" algn="ctr">
              <a:buFont typeface="+mj-lt"/>
              <a:buNone/>
            </a:pPr>
            <a:r>
              <a:rPr lang="zh-CN" altLang="en-US" sz="533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安慰</a:t>
            </a:r>
            <a:r>
              <a:rPr lang="en-US" altLang="zh-CN" sz="533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zh-CN" altLang="en-US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與</a:t>
            </a:r>
            <a:r>
              <a:rPr lang="en-US" altLang="zh-CN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zh-CN" altLang="en-US" sz="533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支持</a:t>
            </a:r>
          </a:p>
        </p:txBody>
      </p:sp>
    </p:spTree>
    <p:extLst>
      <p:ext uri="{BB962C8B-B14F-4D97-AF65-F5344CB8AC3E}">
        <p14:creationId xmlns:p14="http://schemas.microsoft.com/office/powerpoint/2010/main" val="21434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240000"/>
            <a:ext cx="5689600" cy="43154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219200" y="2108200"/>
            <a:ext cx="10341187" cy="304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何等美好榮耀信息, 憑信能稱義;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昨日,今日, 直到永遠, 耶穌不改變.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他愛拯救醫治罪人, 解殘疾苦困;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振作哀傷, 平靜風浪, 榮耀歸主名.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962400" y="482600"/>
            <a:ext cx="55219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昨日,今日, 直到永遠</a:t>
            </a:r>
            <a:endParaRPr kumimoji="0" lang="zh-CN" altLang="en-US" sz="4800" b="1" i="0" u="sng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1075247" y="543560"/>
            <a:ext cx="6089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1/4</a:t>
            </a:r>
          </a:p>
        </p:txBody>
      </p:sp>
    </p:spTree>
    <p:extLst>
      <p:ext uri="{BB962C8B-B14F-4D97-AF65-F5344CB8AC3E}">
        <p14:creationId xmlns:p14="http://schemas.microsoft.com/office/powerpoint/2010/main" val="1100749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240000"/>
            <a:ext cx="5689600" cy="43154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219200" y="1803400"/>
            <a:ext cx="10791613" cy="343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昨日, 今日, 直到永遠, 耶穌不改變,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天地縱變, 耶穌不變!  榮耀歸主名! 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榮耀歸主名!  榮耀歸主名! 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天地縱變, 耶穌不變!  榮耀歸主名!</a:t>
            </a:r>
            <a:r>
              <a:rPr kumimoji="0" sz="42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410527" y="623993"/>
            <a:ext cx="345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51864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240000"/>
            <a:ext cx="5689600" cy="43154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727200" y="1905000"/>
            <a:ext cx="9994053" cy="370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祂是失喪罪人良友, 今祂來尋找;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罪人來到祂的腳前, 悔改得赦免.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祂曾說我不定你罪, 不要再犯罪;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當天所說祂的寬恕, 今天仍不改.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0843260" y="553720"/>
            <a:ext cx="1137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2/4</a:t>
            </a:r>
          </a:p>
        </p:txBody>
      </p:sp>
    </p:spTree>
    <p:extLst>
      <p:ext uri="{BB962C8B-B14F-4D97-AF65-F5344CB8AC3E}">
        <p14:creationId xmlns:p14="http://schemas.microsoft.com/office/powerpoint/2010/main" val="296627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240000"/>
            <a:ext cx="5689600" cy="43154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53833" y="2616200"/>
            <a:ext cx="7310967" cy="3233420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en-US" sz="5335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人的困境</a:t>
            </a:r>
          </a:p>
          <a:p>
            <a:pPr marL="514350" indent="-514350" algn="ctr">
              <a:buAutoNum type="arabicPeriod"/>
            </a:pPr>
            <a:r>
              <a:rPr lang="en-US" sz="5335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</a:t>
            </a:r>
            <a:r>
              <a:rPr lang="zh-CN" altLang="en-US" sz="5335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的本份</a:t>
            </a:r>
            <a:endParaRPr lang="en-US" sz="5335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 algn="ctr">
              <a:buAutoNum type="arabicPeriod"/>
            </a:pPr>
            <a:r>
              <a:rPr lang="en-US" sz="5335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主的恩典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677920" y="685800"/>
            <a:ext cx="6277187" cy="1024467"/>
          </a:xfrm>
        </p:spPr>
        <p:txBody>
          <a:bodyPr/>
          <a:lstStyle/>
          <a:p>
            <a:r>
              <a:rPr lang="zh-CN" altLang="en-US" sz="5335" i="0" u="none" strike="noStrike" dirty="0">
                <a:solidFill>
                  <a:srgbClr val="1D2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人生現實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240000"/>
            <a:ext cx="5689600" cy="43154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219200" y="1803400"/>
            <a:ext cx="10791613" cy="343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昨日, 今日, 直到永遠, 耶穌不改變,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天地縱變, 耶穌不變!  榮耀歸主名! 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榮耀歸主名!  榮耀歸主名! 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天地縱變, 耶穌不變!  榮耀歸主名!</a:t>
            </a:r>
            <a:r>
              <a:rPr kumimoji="0" sz="42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410527" y="623993"/>
            <a:ext cx="345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32655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240000"/>
            <a:ext cx="5689600" cy="43154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727200" y="1905000"/>
            <a:ext cx="9994053" cy="370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曾來世上醫治困苦, 祂手顯大能;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今天依然醫治憂傷, 藉祂口中言.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曾有婦人摸祂衣繸, 頑疾得痊癒;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今日因信主恩醫治, 仍豐盛賜下.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0843260" y="553720"/>
            <a:ext cx="1137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3/4</a:t>
            </a:r>
          </a:p>
        </p:txBody>
      </p:sp>
    </p:spTree>
    <p:extLst>
      <p:ext uri="{BB962C8B-B14F-4D97-AF65-F5344CB8AC3E}">
        <p14:creationId xmlns:p14="http://schemas.microsoft.com/office/powerpoint/2010/main" val="693254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240000"/>
            <a:ext cx="5689600" cy="43154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219200" y="1803400"/>
            <a:ext cx="10791613" cy="343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昨日, 今日, 直到永遠, 耶穌不改變,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天地縱變, 耶穌不變!  榮耀歸主名! 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榮耀歸主名!  榮耀歸主名! 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天地縱變, 耶穌不變!  榮耀歸主名!</a:t>
            </a:r>
            <a:r>
              <a:rPr kumimoji="0" sz="42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410527" y="623993"/>
            <a:ext cx="345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249338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240000"/>
            <a:ext cx="5689600" cy="43154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727200" y="1905000"/>
            <a:ext cx="9994053" cy="370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當天以馬忤斯路上, 主伴同門徒;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今天一生我的路程, 主與我同行.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主要降臨快將回來, 我們必得見;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仍是那位駕著雲彩, 耶穌再顯現. 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0843260" y="553720"/>
            <a:ext cx="1137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4/4</a:t>
            </a:r>
          </a:p>
        </p:txBody>
      </p:sp>
    </p:spTree>
    <p:extLst>
      <p:ext uri="{BB962C8B-B14F-4D97-AF65-F5344CB8AC3E}">
        <p14:creationId xmlns:p14="http://schemas.microsoft.com/office/powerpoint/2010/main" val="11924329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240000"/>
            <a:ext cx="5689600" cy="43154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219200" y="1803400"/>
            <a:ext cx="10791613" cy="3432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昨日, 今日, 直到永遠, 耶穌不改變,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天地縱變, 耶穌不變!  榮耀歸主名! 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榮耀歸主名!  榮耀歸主名! 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天地縱變, 耶穌不變!  榮耀歸主名!</a:t>
            </a:r>
            <a:r>
              <a:rPr kumimoji="0" sz="426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kumimoji="0" sz="533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410527" y="623993"/>
            <a:ext cx="345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9456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0" y="240000"/>
            <a:ext cx="5689600" cy="43154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46400" y="2514600"/>
            <a:ext cx="8504767" cy="1734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335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只有</a:t>
            </a:r>
            <a:r>
              <a:rPr lang="en-US" sz="5335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愛</a:t>
            </a:r>
            <a:r>
              <a:rPr lang="en-US" sz="5335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能拯救最</a:t>
            </a:r>
            <a:r>
              <a:rPr lang="zh-CN" altLang="en-US" sz="5335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糟</a:t>
            </a:r>
            <a:r>
              <a:rPr lang="en-US" sz="5335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的</a:t>
            </a:r>
            <a:r>
              <a:rPr lang="en-US" sz="5335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絕望</a:t>
            </a:r>
            <a:r>
              <a:rPr lang="en-US" sz="5335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，最重的</a:t>
            </a:r>
            <a:r>
              <a:rPr lang="en-US" sz="5335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傷痛</a:t>
            </a:r>
            <a:r>
              <a:rPr lang="en-US" sz="5335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唯有</a:t>
            </a:r>
            <a:r>
              <a:rPr lang="en-US" sz="5335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愛</a:t>
            </a:r>
            <a:r>
              <a:rPr lang="en-US" sz="5335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能醫治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3" y="279793"/>
            <a:ext cx="5689600" cy="43154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0800" y="2925233"/>
            <a:ext cx="10429240" cy="1841500"/>
          </a:xfrm>
        </p:spPr>
        <p:txBody>
          <a:bodyPr/>
          <a:lstStyle/>
          <a:p>
            <a:pPr marL="0" indent="0" algn="ctr">
              <a:buFont typeface="+mj-lt"/>
              <a:buNone/>
            </a:pPr>
            <a:r>
              <a:rPr lang="en-US" sz="5335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a </a:t>
            </a:r>
            <a:r>
              <a:rPr lang="en-US" sz="5335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Touch</a:t>
            </a:r>
            <a:r>
              <a:rPr lang="en-US" sz="5335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and a </a:t>
            </a:r>
            <a:r>
              <a:rPr lang="en-US" sz="5335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6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11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314</Words>
  <Application>Microsoft Office PowerPoint</Application>
  <PresentationFormat>宽屏</PresentationFormat>
  <Paragraphs>59</Paragraphs>
  <Slides>54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1" baseType="lpstr">
      <vt:lpstr>Microsoft JhengHei</vt:lpstr>
      <vt:lpstr>宋体</vt:lpstr>
      <vt:lpstr>Microsoft YaHei</vt:lpstr>
      <vt:lpstr>Arial</vt:lpstr>
      <vt:lpstr>Calibri</vt:lpstr>
      <vt:lpstr>Calibri Light</vt:lpstr>
      <vt:lpstr>Office Theme</vt:lpstr>
      <vt:lpstr>在痲瘋村與耶穌相遇 A Touch and A Word</vt:lpstr>
      <vt:lpstr>路加福音 5:12-13</vt:lpstr>
      <vt:lpstr>健康2.0</vt:lpstr>
      <vt:lpstr>這世上完全的絕望 只有一個唯一的希望</vt:lpstr>
      <vt:lpstr>人生現實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在痲瘋村與耶穌相遇 A Touch and A Word</dc:title>
  <dc:creator>16508</dc:creator>
  <cp:lastModifiedBy>Ping</cp:lastModifiedBy>
  <cp:revision>7</cp:revision>
  <dcterms:created xsi:type="dcterms:W3CDTF">2022-10-15T19:32:42Z</dcterms:created>
  <dcterms:modified xsi:type="dcterms:W3CDTF">2022-10-16T16:11:47Z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27233CDB28EE4DB8B11173B2E6805343</vt:lpwstr>
  </property>
  <property fmtid="{D5CDD505-2E9C-101B-9397-08002B2CF9AE}" pid="3" name="KSOProductBuildVer">
    <vt:lpwstr>1033-11.2.0.11341</vt:lpwstr>
  </property>
</Properties>
</file>