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74" r:id="rId3"/>
    <p:sldId id="275" r:id="rId4"/>
    <p:sldId id="276" r:id="rId5"/>
    <p:sldId id="278" r:id="rId6"/>
    <p:sldId id="258" r:id="rId7"/>
    <p:sldId id="257" r:id="rId8"/>
    <p:sldId id="277" r:id="rId9"/>
    <p:sldId id="272" r:id="rId10"/>
    <p:sldId id="263" r:id="rId11"/>
    <p:sldId id="279" r:id="rId12"/>
    <p:sldId id="264" r:id="rId13"/>
    <p:sldId id="280" r:id="rId14"/>
    <p:sldId id="281" r:id="rId15"/>
    <p:sldId id="282" r:id="rId16"/>
    <p:sldId id="283" r:id="rId17"/>
    <p:sldId id="290" r:id="rId18"/>
    <p:sldId id="284" r:id="rId19"/>
    <p:sldId id="285" r:id="rId20"/>
    <p:sldId id="286" r:id="rId21"/>
    <p:sldId id="287" r:id="rId22"/>
    <p:sldId id="288" r:id="rId23"/>
    <p:sldId id="292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7478-F74A-404E-86E0-675AE91D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10F17-C8C8-F30C-6790-2787C42FF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359539" cy="85946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97023C-625D-7753-8FB8-58261F392F7A}"/>
              </a:ext>
            </a:extLst>
          </p:cNvPr>
          <p:cNvSpPr txBox="1"/>
          <p:nvPr/>
        </p:nvSpPr>
        <p:spPr>
          <a:xfrm>
            <a:off x="3044465" y="5273775"/>
            <a:ext cx="1031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要一生紀念向我啟示的上帝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21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C73B-DB35-65D0-CF46-24E0AB63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創世記‬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28:12-13 </a:t>
            </a:r>
            <a:b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87D1-141B-B881-ACC0-E565A502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075503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‪</a:t>
            </a:r>
            <a:r>
              <a:rPr lang="en-US" altLang="zh-CN" sz="2800" b="1" dirty="0">
                <a:latin typeface="+mn-ea"/>
              </a:rPr>
              <a:t>12 </a:t>
            </a:r>
            <a:r>
              <a:rPr lang="zh-CN" altLang="en-US" sz="2800" b="1" dirty="0">
                <a:latin typeface="+mn-ea"/>
              </a:rPr>
              <a:t>夢見一個梯子立在地上，梯子的頭頂著天，有　神的使者在梯子上，上去下來。 </a:t>
            </a:r>
            <a:r>
              <a:rPr lang="en-US" altLang="zh-CN" sz="2800" b="1" dirty="0">
                <a:latin typeface="+mn-ea"/>
              </a:rPr>
              <a:t>13 </a:t>
            </a:r>
            <a:r>
              <a:rPr lang="zh-CN" altLang="en-US" sz="2800" b="1" dirty="0">
                <a:latin typeface="+mn-ea"/>
              </a:rPr>
              <a:t>耶和華站在梯子以上（或作“站在他旁邊”）</a:t>
            </a:r>
            <a:endParaRPr lang="en-US" sz="2800" b="1" dirty="0">
              <a:latin typeface="+mn-ea"/>
            </a:endParaRPr>
          </a:p>
          <a:p>
            <a:pPr marL="0" indent="0">
              <a:buNone/>
            </a:pPr>
            <a:endParaRPr lang="en-US" sz="2800" dirty="0">
              <a:latin typeface="+mn-ea"/>
            </a:endParaRPr>
          </a:p>
          <a:p>
            <a:pPr marL="0" indent="0">
              <a:buNone/>
            </a:pPr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雅各在夢中所看見的</a:t>
            </a:r>
            <a:r>
              <a:rPr lang="en-US" sz="2800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梯子在地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marL="0" indent="0">
              <a:buNone/>
            </a:pPr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梯子沒有靠牆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marL="0" indent="0">
              <a:buNone/>
            </a:pPr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梯子的上方是通天之處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marL="0" indent="0">
              <a:buNone/>
            </a:pPr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梯子以上是上帝之地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9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A39F-667F-B682-F9C3-1315445D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cs typeface="宋体" panose="02010600030101010101" pitchFamily="2" charset="-122"/>
              </a:rPr>
              <a:t>第二代基督徒的危機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2FB4-0B43-6BC9-1D0B-95B4EF25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0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5400" dirty="0">
                <a:cs typeface="宋体" panose="02010600030101010101" pitchFamily="2" charset="-122"/>
              </a:rPr>
              <a:t>1 </a:t>
            </a:r>
            <a:r>
              <a:rPr lang="zh-CN" altLang="en-US" sz="5400" dirty="0">
                <a:cs typeface="宋体" panose="02010600030101010101" pitchFamily="2" charset="-122"/>
              </a:rPr>
              <a:t>意識上帝卻沒有遇見上帝。</a:t>
            </a:r>
            <a: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sz="5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5400" dirty="0">
                <a:latin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lang="zh-CN" alt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有屬靈的知覺</a:t>
            </a:r>
            <a:b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  <a:t>是上帝的殿，是天的門。</a:t>
            </a:r>
            <a:r>
              <a:rPr 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  <a:t>敬拜的地方，與神相交的地方。</a:t>
            </a:r>
            <a:r>
              <a:rPr lang="en-US" sz="3600" i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5400" i="1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74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D1EE-B8DB-DC0D-B336-C9B2B7E1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梯子的解释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6234-7527-AF9D-29FF-E26C1C679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這是天之門，神的殿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這是與神相通之地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r>
              <a:rPr lang="en-US" sz="2800" dirty="0" err="1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這是神啟示之地</a:t>
            </a:r>
            <a:endParaRPr lang="en-US" sz="28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10A2C-63F5-A65B-FDC5-6E1430F5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57" y="1903487"/>
            <a:ext cx="3739977" cy="4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A39F-667F-B682-F9C3-1315445D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cs typeface="宋体" panose="02010600030101010101" pitchFamily="2" charset="-122"/>
              </a:rPr>
              <a:t>第二代基督徒的危机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2FB4-0B43-6BC9-1D0B-95B4EF25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但未必带来生命的塑造。</a:t>
            </a:r>
            <a: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5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92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0B1D-F43F-8227-7571-E58BA654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宋体" panose="02010600030101010101" pitchFamily="2" charset="-122"/>
              </a:rPr>
              <a:t>生命的飛越仍然在於</a:t>
            </a:r>
            <a:r>
              <a:rPr lang="en-US" altLang="zh-CN" dirty="0">
                <a:cs typeface="宋体" panose="02010600030101010101" pitchFamily="2" charset="-122"/>
              </a:rPr>
              <a:t>…</a:t>
            </a:r>
            <a:r>
              <a:rPr lang="zh-CN" altLang="en-US" dirty="0">
                <a:cs typeface="宋体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28A4-CC26-AD50-3F36-7D0EFA0E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4800" dirty="0"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cs typeface="宋体" panose="02010600030101010101" pitchFamily="2" charset="-122"/>
              </a:rPr>
              <a:t>討價還價的人生觀</a:t>
            </a:r>
            <a:r>
              <a:rPr lang="en-US" altLang="zh-CN" sz="4800" dirty="0">
                <a:cs typeface="宋体" panose="02010600030101010101" pitchFamily="2" charset="-122"/>
              </a:rPr>
              <a:t>(</a:t>
            </a:r>
            <a:r>
              <a:rPr lang="zh-CN" altLang="en-US" sz="4800" dirty="0">
                <a:cs typeface="宋体" panose="02010600030101010101" pitchFamily="2" charset="-122"/>
              </a:rPr>
              <a:t>創世記‬</a:t>
            </a:r>
            <a:r>
              <a:rPr lang="en-US" altLang="zh-CN" sz="4800" dirty="0">
                <a:cs typeface="宋体" panose="02010600030101010101" pitchFamily="2" charset="-122"/>
              </a:rPr>
              <a:t>28:21 )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利益博弈的人生觀</a:t>
            </a:r>
            <a:r>
              <a:rPr lang="en-US" altLang="zh-CN" sz="48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創世記‬</a:t>
            </a:r>
            <a:r>
              <a:rPr lang="en-US" altLang="zh-CN" sz="4800" dirty="0">
                <a:latin typeface="宋体" panose="02010600030101010101" pitchFamily="2" charset="-122"/>
                <a:cs typeface="宋体" panose="02010600030101010101" pitchFamily="2" charset="-122"/>
              </a:rPr>
              <a:t>28:22 )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9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A2F9-0E10-4497-BB58-5F4A1313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99AF-DFEB-E3AB-74D2-ED21EEBD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5400" dirty="0"/>
              <a:t>生命的本錢在於能力和恩賜。 </a:t>
            </a:r>
          </a:p>
          <a:p>
            <a:pPr marL="0" indent="0">
              <a:buNone/>
            </a:pPr>
            <a:endParaRPr lang="en-US" altLang="zh-CN" sz="5400" dirty="0"/>
          </a:p>
          <a:p>
            <a:pPr marL="0" indent="0">
              <a:buNone/>
            </a:pPr>
            <a:r>
              <a:rPr lang="zh-CN" altLang="en-US" sz="5400" dirty="0"/>
              <a:t>擁有卻沒有福份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0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8F63-18FC-68A2-EB6C-86BC2399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3" y="753228"/>
            <a:ext cx="11315366" cy="1080938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cs typeface="宋体" panose="02010600030101010101" pitchFamily="2" charset="-122"/>
              </a:rPr>
              <a:t>二</a:t>
            </a:r>
            <a:r>
              <a:rPr lang="en-US" sz="4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 dirty="0">
                <a:latin typeface="宋体" panose="02010600030101010101" pitchFamily="2" charset="-122"/>
                <a:cs typeface="宋体" panose="02010600030101010101" pitchFamily="2" charset="-122"/>
              </a:rPr>
              <a:t>困難內疚的中年，意識自己的貧窮而聽從。</a:t>
            </a:r>
            <a: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0679-1B5D-F7BB-74EB-158676BF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1315367" cy="3599316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4400" dirty="0"/>
              <a:t>在人生痛苦的道路中，走上了屬天的安排。</a:t>
            </a:r>
            <a:r>
              <a:rPr lang="zh-CN" altLang="en-US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587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8F63-18FC-68A2-EB6C-86BC2399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3" y="753228"/>
            <a:ext cx="11315366" cy="1080938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cs typeface="宋体" panose="02010600030101010101" pitchFamily="2" charset="-122"/>
              </a:rPr>
              <a:t>二</a:t>
            </a:r>
            <a:r>
              <a:rPr lang="en-US" sz="4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 dirty="0">
                <a:latin typeface="宋体" panose="02010600030101010101" pitchFamily="2" charset="-122"/>
                <a:cs typeface="宋体" panose="02010600030101010101" pitchFamily="2" charset="-122"/>
              </a:rPr>
              <a:t>困難內疚的中年，意識自己的貧窮而聽從神。</a:t>
            </a:r>
            <a: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0679-1B5D-F7BB-74EB-158676BF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1315367" cy="35993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　神對雅各說：“起來！上伯特利去，住在那裡；要在那裡築一座壇給　神，就是你逃避你哥哥以掃的時候向你顯現的那位。”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雅各就對他家中的人並一切與他同在的人說：“你們要除掉你們中間的外邦神，也要自潔，更換衣裳。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+mn-cs"/>
              </a:rPr>
              <a:t>我們要起來，上伯特利去，在那裡我要築一座壇給　神，就是在我遭難的日子應允我的禱告、在我行的路上保佑我的那位。”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738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B27C-3422-6699-F7A6-9EF3FFDC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33BF-84DF-BAD7-2638-072E0B4E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/>
              <a:t>神要讓他忘記了恐懼，要在那裡築一個壇，神又讓他能回去到曾經與神相遇的伯特利，恢復了他在上帝前的呼求。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150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D51E-F623-1DEA-85C1-E4C4096F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1174277" cy="1080938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cs typeface="宋体" panose="02010600030101010101" pitchFamily="2" charset="-122"/>
              </a:rPr>
              <a:t>這地稱為伊勒伯特利，</a:t>
            </a:r>
            <a:r>
              <a:rPr lang="en-US" sz="4400" dirty="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4400" dirty="0">
                <a:latin typeface="宋体" panose="02010600030101010101" pitchFamily="2" charset="-122"/>
                <a:cs typeface="宋体" panose="02010600030101010101" pitchFamily="2" charset="-122"/>
              </a:rPr>
              <a:t>多年前神啟示之地。</a:t>
            </a:r>
            <a:r>
              <a:rPr lang="en-US" sz="44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4181-3886-5CFE-C8E5-CDAAE155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800" dirty="0">
                <a:cs typeface="宋体" panose="02010600030101010101" pitchFamily="2" charset="-122"/>
              </a:rPr>
              <a:t>從意識到順從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從擁有到放下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從文化的依賴到聖潔的專一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278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C0A-1793-F398-798E-62A6FBC07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66" y="2733709"/>
            <a:ext cx="8514490" cy="1373070"/>
          </a:xfrm>
        </p:spPr>
        <p:txBody>
          <a:bodyPr/>
          <a:lstStyle/>
          <a:p>
            <a:r>
              <a:rPr lang="zh-CN" altLang="en-US" dirty="0"/>
              <a:t>要一生紀念向我啟示的上帝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D3D5E-01EC-227C-8769-C5B5C320C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55025"/>
            <a:ext cx="8144134" cy="1156702"/>
          </a:xfrm>
        </p:spPr>
        <p:txBody>
          <a:bodyPr/>
          <a:lstStyle/>
          <a:p>
            <a:r>
              <a:rPr lang="zh-CN" altLang="en-US" dirty="0">
                <a:cs typeface="宋体" panose="02010600030101010101" pitchFamily="2" charset="-122"/>
              </a:rPr>
              <a:t>經文</a:t>
            </a:r>
            <a: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dirty="0">
                <a:latin typeface="宋体" panose="02010600030101010101" pitchFamily="2" charset="-122"/>
                <a:cs typeface="宋体" panose="02010600030101010101" pitchFamily="2" charset="-122"/>
              </a:rPr>
              <a:t>創</a:t>
            </a:r>
            <a: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  <a:t>28:10-22,31:1-16,35:1-14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0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5E26-6179-5121-8128-2EDCB370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9" y="753228"/>
            <a:ext cx="10616339" cy="1080938"/>
          </a:xfrm>
        </p:spPr>
        <p:txBody>
          <a:bodyPr>
            <a:normAutofit fontScale="90000"/>
          </a:bodyPr>
          <a:lstStyle/>
          <a:p>
            <a:r>
              <a:rPr lang="zh-CN" altLang="en-US" sz="4900" dirty="0">
                <a:cs typeface="宋体" panose="02010600030101010101" pitchFamily="2" charset="-122"/>
              </a:rPr>
              <a:t>三  喜樂憂愁交雜的晚年，立碑記念上帝</a:t>
            </a:r>
            <a:r>
              <a:rPr lang="en-US" sz="49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8AC1-19CB-2D84-DE61-7888E4F9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2092272"/>
            <a:ext cx="10275376" cy="47657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/>
              <a:t>35:16</a:t>
            </a:r>
            <a:r>
              <a:rPr lang="zh-CN" altLang="en-US" sz="2800" dirty="0"/>
              <a:t>他们从伯特利起行，离以法他还有一段路程，拉结临产甚是艰难。 </a:t>
            </a:r>
            <a:r>
              <a:rPr lang="en-US" altLang="zh-CN" sz="2800" dirty="0"/>
              <a:t>17</a:t>
            </a:r>
            <a:r>
              <a:rPr lang="zh-CN" altLang="en-US" sz="2800" dirty="0"/>
              <a:t>正在艰难的时候，收生婆对她说：“不要怕，你又要得一个儿子了。” </a:t>
            </a:r>
            <a:r>
              <a:rPr lang="en-US" altLang="zh-CN" sz="2800" dirty="0"/>
              <a:t>18</a:t>
            </a:r>
            <a:r>
              <a:rPr lang="zh-CN" altLang="en-US" sz="2800" dirty="0"/>
              <a:t>她将近于死，灵魂要走的时候，就给她儿子起名叫便俄尼；他父亲却给他起名叫便雅悯。</a:t>
            </a:r>
            <a:r>
              <a:rPr lang="en-US" altLang="zh-CN" sz="2800" dirty="0"/>
              <a:t>19</a:t>
            </a:r>
            <a:r>
              <a:rPr lang="zh-CN" altLang="en-US" sz="2800" dirty="0"/>
              <a:t>拉結死了，葬在以法他的路旁；以法他就是伯利恒。 </a:t>
            </a:r>
            <a:r>
              <a:rPr lang="en-US" altLang="zh-CN" sz="2800" dirty="0"/>
              <a:t>20</a:t>
            </a:r>
            <a:r>
              <a:rPr lang="zh-CN" altLang="en-US" sz="2800" dirty="0"/>
              <a:t>雅各在她的墳上立了一統碑，就是拉結的墓碑，到今日還在。 </a:t>
            </a:r>
            <a:r>
              <a:rPr lang="en-US" altLang="zh-CN" sz="2800" dirty="0"/>
              <a:t>21</a:t>
            </a:r>
            <a:r>
              <a:rPr lang="zh-CN" altLang="en-US" sz="2800" dirty="0"/>
              <a:t>以色列起行前往，在以得台那邊支搭帳棚。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17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7F63-894B-54A7-22D2-4B4A0611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0B33F-ECB2-CB92-E53D-2C030FB6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02445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6000" dirty="0"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6000" dirty="0">
                <a:cs typeface="宋体" panose="02010600030101010101" pitchFamily="2" charset="-122"/>
              </a:rPr>
              <a:t>以法他的路旁是雅各的伯特利。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495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ADF-7E86-5A25-8B03-AA4707DF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6600" dirty="0">
                <a:latin typeface="宋体" panose="02010600030101010101" pitchFamily="2" charset="-122"/>
                <a:cs typeface="宋体" panose="02010600030101010101" pitchFamily="2" charset="-122"/>
              </a:rPr>
              <a:t>結論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BE2F-BA5A-E0A9-26FD-35E3C631B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>
                <a:cs typeface="宋体" panose="02010600030101010101" pitchFamily="2" charset="-122"/>
              </a:rPr>
              <a:t>一生找甚麽？</a:t>
            </a:r>
            <a:r>
              <a:rPr lang="en-US" sz="7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sz="72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8138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9598-8C42-44F4-A760-5C1F557E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A1FC-40D2-BE7C-C310-309672B3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4000" dirty="0"/>
              <a:t>啟示</a:t>
            </a:r>
            <a:endParaRPr lang="en-US" altLang="zh-TW" sz="4000" dirty="0"/>
          </a:p>
          <a:p>
            <a:pPr marL="0" indent="0" algn="ctr">
              <a:buNone/>
            </a:pPr>
            <a:r>
              <a:rPr lang="zh-TW" altLang="en-US" sz="4000" dirty="0"/>
              <a:t>陪伴</a:t>
            </a:r>
            <a:endParaRPr lang="en-US" altLang="zh-TW" sz="4000" dirty="0"/>
          </a:p>
          <a:p>
            <a:pPr marL="0" indent="0" algn="ctr">
              <a:buNone/>
            </a:pPr>
            <a:r>
              <a:rPr lang="zh-TW" altLang="en-US" sz="4000" dirty="0"/>
              <a:t>應許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47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6FC5-FCA0-268E-3844-8B518E15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6BF0-21E2-2591-9E69-818F294B8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6000" dirty="0"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6000" dirty="0">
                <a:cs typeface="宋体" panose="02010600030101010101" pitchFamily="2" charset="-122"/>
              </a:rPr>
              <a:t>紀</a:t>
            </a:r>
            <a:r>
              <a:rPr lang="zh-CN" altLang="en-US" sz="6000">
                <a:cs typeface="宋体" panose="02010600030101010101" pitchFamily="2" charset="-122"/>
              </a:rPr>
              <a:t>念停留在伯</a:t>
            </a:r>
            <a:r>
              <a:rPr lang="zh-CN" altLang="en-US" sz="6000" dirty="0">
                <a:cs typeface="宋体" panose="02010600030101010101" pitchFamily="2" charset="-122"/>
              </a:rPr>
              <a:t>特利的神</a:t>
            </a:r>
            <a:r>
              <a:rPr lang="en-US" altLang="zh-CN" sz="6000" dirty="0">
                <a:cs typeface="宋体" panose="02010600030101010101" pitchFamily="2" charset="-122"/>
              </a:rPr>
              <a:t>!</a:t>
            </a:r>
            <a:r>
              <a:rPr lang="zh-CN" altLang="en-US" sz="6000" dirty="0">
                <a:cs typeface="宋体" panose="02010600030101010101" pitchFamily="2" charset="-122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317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BC33-C328-FEEE-72FE-BA590C32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cs typeface="宋体" panose="02010600030101010101" pitchFamily="2" charset="-122"/>
              </a:rPr>
              <a:t>人生在拐點找到甚麼？</a:t>
            </a:r>
            <a:r>
              <a:rPr lang="en-US" sz="44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79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8914-48AC-2A02-ED6B-331DD8DC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cs typeface="宋体" panose="02010600030101010101" pitchFamily="2" charset="-122"/>
              </a:rPr>
              <a:t>總有兩個可能性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BB6B-BB8E-BBD1-13A1-8E226346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cs typeface="宋体" panose="02010600030101010101" pitchFamily="2" charset="-122"/>
              </a:rPr>
              <a:t>憑着自己的意志，观察力和自我的判断为自己制订一个出死入生的方案。 </a:t>
            </a:r>
            <a:endParaRPr lang="en-US" altLang="zh-CN" sz="4000" dirty="0"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zh-CN" altLang="en-US" sz="4000" dirty="0">
                <a:cs typeface="宋体" panose="02010600030101010101" pitchFamily="2" charset="-122"/>
              </a:rPr>
              <a:t>或是因为自己人生中的练历，晓得愿意接受自己的限制而仰望上帝。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56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D9CA-D638-4E5E-E02D-04E5C3B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3D9F-EC2E-9B8A-9AE6-769AC8F1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51516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>
                <a:cs typeface="宋体" panose="02010600030101010101" pitchFamily="2" charset="-122"/>
              </a:rPr>
              <a:t>人生最終總有一次停在伯特利的地點，就是神所啟示之處。</a:t>
            </a:r>
            <a:r>
              <a:rPr lang="en-US" sz="6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04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2A1E-7A42-9646-8488-4F7179BB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創世記‬</a:t>
            </a:r>
            <a:r>
              <a:rPr lang="en-US" altLang="zh-CN" dirty="0"/>
              <a:t>28:10-22 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329-2D1D-ACB7-0D32-43A16558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534332"/>
            <a:ext cx="9751741" cy="4759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/>
              <a:t>‪</a:t>
            </a:r>
            <a:r>
              <a:rPr lang="en-US" altLang="zh-CN" sz="3200" dirty="0"/>
              <a:t>10 </a:t>
            </a:r>
            <a:r>
              <a:rPr lang="zh-CN" altLang="en-US" sz="3200" dirty="0"/>
              <a:t>雅各出了別是巴，向哈蘭走去； </a:t>
            </a:r>
            <a:r>
              <a:rPr lang="en-US" altLang="zh-CN" sz="3200" dirty="0"/>
              <a:t>11 </a:t>
            </a:r>
            <a:r>
              <a:rPr lang="zh-CN" altLang="en-US" sz="3200" dirty="0"/>
              <a:t>到了一個地方，因為太陽落了，就在那裡住宿，便拾起那地方的一塊石頭枕在頭下，在那裡躺臥睡了， </a:t>
            </a:r>
            <a:r>
              <a:rPr lang="en-US" altLang="zh-CN" sz="3200" dirty="0"/>
              <a:t>12 </a:t>
            </a:r>
            <a:r>
              <a:rPr lang="zh-CN" altLang="en-US" sz="3200" dirty="0"/>
              <a:t>夢見一個梯子立在地上，梯子的頭頂著天，有　神的使者在梯子上，上去下來。 </a:t>
            </a:r>
            <a:r>
              <a:rPr lang="en-US" altLang="zh-CN" sz="3200" dirty="0"/>
              <a:t>13 </a:t>
            </a:r>
            <a:r>
              <a:rPr lang="zh-CN" altLang="en-US" sz="3200" dirty="0"/>
              <a:t>耶和華站在梯子以上（或作“站在他旁邊”），說：“我是耶和華你祖亞伯拉罕的　神，也是以撒的　神；我要將你現在所躺臥之地賜給你和你的後裔。 </a:t>
            </a:r>
            <a:r>
              <a:rPr lang="en-US" altLang="zh-CN" sz="3200" dirty="0"/>
              <a:t>14 </a:t>
            </a:r>
            <a:r>
              <a:rPr lang="zh-CN" altLang="en-US" sz="3200" dirty="0"/>
              <a:t>你的後裔必像地上的塵沙那樣多，必向東西南北開展；地上萬族必因你和你的後裔得福。 </a:t>
            </a:r>
            <a:r>
              <a:rPr lang="en-US" altLang="zh-CN" sz="3200" dirty="0"/>
              <a:t>15 </a:t>
            </a:r>
            <a:r>
              <a:rPr lang="zh-CN" altLang="en-US" sz="3200" dirty="0"/>
              <a:t>我也與你同在。你無論往哪裡去，我必保佑你，領你歸回這地，總不離棄你，直到我成全了向你所應許的。”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04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2A1E-7A42-9646-8488-4F7179BB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创世记‬</a:t>
            </a:r>
            <a:r>
              <a:rPr lang="en-US" altLang="zh-CN" dirty="0"/>
              <a:t>28:10-22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329-2D1D-ACB7-0D32-43A16558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834166"/>
            <a:ext cx="9965410" cy="541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‪</a:t>
            </a:r>
            <a:r>
              <a:rPr lang="en-US" altLang="zh-CN" sz="3200" dirty="0"/>
              <a:t>16 </a:t>
            </a:r>
            <a:r>
              <a:rPr lang="zh-CN" altLang="en-US" sz="3200" dirty="0"/>
              <a:t>雅各睡醒了，說：“耶和華真在這裡，我竟不知道！” </a:t>
            </a:r>
            <a:r>
              <a:rPr lang="en-US" altLang="zh-CN" sz="3200" dirty="0"/>
              <a:t>17 </a:t>
            </a:r>
            <a:r>
              <a:rPr lang="zh-CN" altLang="en-US" sz="3200" dirty="0"/>
              <a:t>就懼怕，說：“這地方何等可畏！這不是別的，乃是　神的殿，也是天的門。”</a:t>
            </a:r>
          </a:p>
          <a:p>
            <a:pPr marL="0" indent="0">
              <a:buNone/>
            </a:pPr>
            <a:r>
              <a:rPr lang="en-US" altLang="zh-CN" sz="3200" dirty="0"/>
              <a:t>18 </a:t>
            </a:r>
            <a:r>
              <a:rPr lang="zh-CN" altLang="en-US" sz="3200" dirty="0"/>
              <a:t>雅各清早起來，把所枕的石頭立作柱子，澆油在上面。 </a:t>
            </a:r>
            <a:r>
              <a:rPr lang="en-US" altLang="zh-CN" sz="3200" dirty="0"/>
              <a:t>19 </a:t>
            </a:r>
            <a:r>
              <a:rPr lang="zh-CN" altLang="en-US" sz="3200" dirty="0"/>
              <a:t>他就給那地方起名叫伯特利（就是“　神殿”的意思）；但那地方起先名叫路斯。 </a:t>
            </a:r>
            <a:r>
              <a:rPr lang="en-US" altLang="zh-CN" sz="3200" dirty="0"/>
              <a:t>20 </a:t>
            </a:r>
            <a:r>
              <a:rPr lang="zh-CN" altLang="en-US" sz="3200" dirty="0"/>
              <a:t>雅各許願說：“　神若與我同在，在我所行的路上保佑我，又給我食物吃，衣服穿， </a:t>
            </a:r>
            <a:r>
              <a:rPr lang="en-US" altLang="zh-CN" sz="3200" dirty="0"/>
              <a:t>21 </a:t>
            </a:r>
            <a:r>
              <a:rPr lang="zh-CN" altLang="en-US" sz="3200" dirty="0"/>
              <a:t>使我平平安安地回到我父親的家，我就必以耶和華為我的　神。 </a:t>
            </a:r>
            <a:r>
              <a:rPr lang="en-US" altLang="zh-CN" sz="3200" dirty="0"/>
              <a:t>22 </a:t>
            </a:r>
            <a:r>
              <a:rPr lang="zh-CN" altLang="en-US" sz="3200" dirty="0"/>
              <a:t>我所立為柱子的石頭也必作　神的殿；凡你所賜給我的，我必將十分之一獻給你。”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01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BA05-5DCA-A58A-0016-17A22D78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宋体" panose="02010600030101010101" pitchFamily="2" charset="-122"/>
              </a:rPr>
              <a:t>一 年少迷茫时，遇见上帝的启示，反而增加了自信。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0DEB-6B67-8C39-9625-334212B0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4800" dirty="0"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cs typeface="宋体" panose="02010600030101010101" pitchFamily="2" charset="-122"/>
              </a:rPr>
              <a:t>路斯成为了伯特利</a:t>
            </a:r>
            <a:r>
              <a:rPr lang="en-US" sz="4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en-US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1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EB0A-FD15-F361-03A8-792689D7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他就给那地方起名叫伯特利（就是“　神殿”的意思）；但那地方起先名叫路斯。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B9BC-3241-7C3E-B111-BD175938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24715-4F9C-CD52-5AF4-C7536DAF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91" y="2593481"/>
            <a:ext cx="3781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38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199</TotalTime>
  <Words>1248</Words>
  <Application>Microsoft Office PowerPoint</Application>
  <PresentationFormat>Widescreen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Adobe 宋体 Std L</vt:lpstr>
      <vt:lpstr>宋体</vt:lpstr>
      <vt:lpstr>等线</vt:lpstr>
      <vt:lpstr>Arial</vt:lpstr>
      <vt:lpstr>Trebuchet MS</vt:lpstr>
      <vt:lpstr>Berlin</vt:lpstr>
      <vt:lpstr>PowerPoint Presentation</vt:lpstr>
      <vt:lpstr>要一生紀念向我啟示的上帝</vt:lpstr>
      <vt:lpstr>人生在拐點找到甚麼？ </vt:lpstr>
      <vt:lpstr>總有兩個可能性</vt:lpstr>
      <vt:lpstr> </vt:lpstr>
      <vt:lpstr>創世記‬28:10-22  </vt:lpstr>
      <vt:lpstr>创世记‬28:10-22 </vt:lpstr>
      <vt:lpstr>一 年少迷茫时，遇见上帝的启示，反而增加了自信。 </vt:lpstr>
      <vt:lpstr>他就给那地方起名叫伯特利（就是“　神殿”的意思）；但那地方起先名叫路斯。</vt:lpstr>
      <vt:lpstr>創世記‬28:12-13  </vt:lpstr>
      <vt:lpstr>第二代基督徒的危機 </vt:lpstr>
      <vt:lpstr>梯子的解释</vt:lpstr>
      <vt:lpstr>第二代基督徒的危机 </vt:lpstr>
      <vt:lpstr>生命的飛越仍然在於… </vt:lpstr>
      <vt:lpstr>PowerPoint Presentation</vt:lpstr>
      <vt:lpstr>二 困難內疚的中年，意識自己的貧窮而聽從。  </vt:lpstr>
      <vt:lpstr>二 困難內疚的中年，意識自己的貧窮而聽從神。  </vt:lpstr>
      <vt:lpstr>PowerPoint Presentation</vt:lpstr>
      <vt:lpstr>這地稱為伊勒伯特利，20多年前神啟示之地。  </vt:lpstr>
      <vt:lpstr>三  喜樂憂愁交雜的晚年，立碑記念上帝  </vt:lpstr>
      <vt:lpstr>PowerPoint Presentation</vt:lpstr>
      <vt:lpstr> 結論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题目:伯特利，与我同在的神</dc:title>
  <dc:creator>timothy chan</dc:creator>
  <cp:lastModifiedBy>timothy chan</cp:lastModifiedBy>
  <cp:revision>19</cp:revision>
  <dcterms:created xsi:type="dcterms:W3CDTF">2022-10-01T22:12:16Z</dcterms:created>
  <dcterms:modified xsi:type="dcterms:W3CDTF">2022-10-23T04:35:07Z</dcterms:modified>
</cp:coreProperties>
</file>