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430" r:id="rId1"/>
    <p:sldMasterId id="2147484442" r:id="rId2"/>
    <p:sldMasterId id="2147484454" r:id="rId3"/>
    <p:sldMasterId id="2147484466" r:id="rId4"/>
    <p:sldMasterId id="2147484478" r:id="rId5"/>
    <p:sldMasterId id="2147484490" r:id="rId6"/>
    <p:sldMasterId id="2147484502" r:id="rId7"/>
    <p:sldMasterId id="2147484514" r:id="rId8"/>
    <p:sldMasterId id="2147484526" r:id="rId9"/>
    <p:sldMasterId id="2147484538" r:id="rId10"/>
    <p:sldMasterId id="2147484550" r:id="rId11"/>
    <p:sldMasterId id="2147484562" r:id="rId12"/>
  </p:sldMasterIdLst>
  <p:notesMasterIdLst>
    <p:notesMasterId r:id="rId47"/>
  </p:notesMasterIdLst>
  <p:sldIdLst>
    <p:sldId id="2730" r:id="rId13"/>
    <p:sldId id="416" r:id="rId14"/>
    <p:sldId id="418" r:id="rId15"/>
    <p:sldId id="419" r:id="rId16"/>
    <p:sldId id="3187" r:id="rId17"/>
    <p:sldId id="3348" r:id="rId18"/>
    <p:sldId id="3213" r:id="rId19"/>
    <p:sldId id="263" r:id="rId20"/>
    <p:sldId id="258" r:id="rId21"/>
    <p:sldId id="3352" r:id="rId22"/>
    <p:sldId id="2683" r:id="rId23"/>
    <p:sldId id="3353" r:id="rId24"/>
    <p:sldId id="3214" r:id="rId25"/>
    <p:sldId id="3189" r:id="rId26"/>
    <p:sldId id="3201" r:id="rId27"/>
    <p:sldId id="3215" r:id="rId28"/>
    <p:sldId id="2720" r:id="rId29"/>
    <p:sldId id="3354" r:id="rId30"/>
    <p:sldId id="3355" r:id="rId31"/>
    <p:sldId id="3203" r:id="rId32"/>
    <p:sldId id="3192" r:id="rId33"/>
    <p:sldId id="2408" r:id="rId34"/>
    <p:sldId id="3204" r:id="rId35"/>
    <p:sldId id="1155" r:id="rId36"/>
    <p:sldId id="3205" r:id="rId37"/>
    <p:sldId id="3350" r:id="rId38"/>
    <p:sldId id="3351" r:id="rId39"/>
    <p:sldId id="2734" r:id="rId40"/>
    <p:sldId id="1623" r:id="rId41"/>
    <p:sldId id="2530" r:id="rId42"/>
    <p:sldId id="3206" r:id="rId43"/>
    <p:sldId id="3207" r:id="rId44"/>
    <p:sldId id="3209" r:id="rId45"/>
    <p:sldId id="2725" r:id="rId46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99"/>
    <a:srgbClr val="EE0000"/>
    <a:srgbClr val="F60000"/>
    <a:srgbClr val="D60000"/>
    <a:srgbClr val="D20000"/>
    <a:srgbClr val="E60000"/>
    <a:srgbClr val="404040"/>
    <a:srgbClr val="202060"/>
    <a:srgbClr val="00FCFD"/>
    <a:srgbClr val="D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6" autoAdjust="0"/>
    <p:restoredTop sz="93428" autoAdjust="0"/>
  </p:normalViewPr>
  <p:slideViewPr>
    <p:cSldViewPr>
      <p:cViewPr varScale="1">
        <p:scale>
          <a:sx n="95" d="100"/>
          <a:sy n="95" d="100"/>
        </p:scale>
        <p:origin x="462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85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>
            <a:extLst>
              <a:ext uri="{FF2B5EF4-FFF2-40B4-BE49-F238E27FC236}">
                <a16:creationId xmlns:a16="http://schemas.microsoft.com/office/drawing/2014/main" id="{F5B52A4F-7E21-4934-83CF-1932D1A762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>
            <a:extLst>
              <a:ext uri="{FF2B5EF4-FFF2-40B4-BE49-F238E27FC236}">
                <a16:creationId xmlns:a16="http://schemas.microsoft.com/office/drawing/2014/main" id="{645CB611-5DB7-448B-8F43-8B032FABD7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TW">
              <a:latin typeface="Arial" panose="020B0604020202020204" pitchFamily="34" charset="0"/>
            </a:endParaRPr>
          </a:p>
        </p:txBody>
      </p:sp>
      <p:sp>
        <p:nvSpPr>
          <p:cNvPr id="105476" name="Slide Number Placeholder 3">
            <a:extLst>
              <a:ext uri="{FF2B5EF4-FFF2-40B4-BE49-F238E27FC236}">
                <a16:creationId xmlns:a16="http://schemas.microsoft.com/office/drawing/2014/main" id="{2E2E83E8-508F-4320-9AA1-5B76E40D6A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258076-41CA-45B5-9F97-5B5795A6389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F644-821A-40BB-BD9F-EC9DF8AE3F1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275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5917"/>
            <a:ext cx="7772400" cy="1102519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09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F7D2-12BB-4022-8E79-434C2ECB246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4684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62991-38F7-45EF-87AB-E21A3F67480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46584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144C2-EF16-4D98-91F3-7E9F4CD9CD3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86933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22146-E558-497D-AE02-74FD123763F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80061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39F3E-6AFF-4A82-85FC-667418B85D7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37157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83530-0B6D-4D65-BC19-784DC339BBA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19279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595B7-08CB-4495-B4C7-43CB5CCCB45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74095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541C5-750D-4BA9-B955-A837F76CE9E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34932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6823E-F26B-460D-9531-336FC34A957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98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7CCC-4296-482C-8C90-A02A33B6053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89800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AF768-714C-40FA-9A76-5A54D711904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3201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16AC-92B5-4567-B9B3-6E4B9620CFC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25151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37F24-FCF8-4A3B-A466-F6B477A6DDD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22278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9AA1D-40F6-4736-85B3-7C1283106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F4470-7F72-4321-96AB-E11FAF3A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FF516-0B64-4DD0-A7C4-F3930F7CC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851DF-6467-4405-8F65-5846FAC163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13899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CFAF3-AD3A-4B8C-B980-E8784C28A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D2A0C-AA76-4F40-B440-8CC69B1FC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ACA87-E812-4227-A9E7-59440007A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4052C-2E1D-4408-878B-26E3AE3884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87019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DD570-0A55-4062-B656-0BA6873DB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E7902-14E4-4754-993B-7FA746187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1BF99-F225-4528-8750-550749034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08162-968C-420A-B280-E8E3189AB3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54290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9FEA66-CA00-4BFE-8C35-D545C6CED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092092-CDC9-40D1-BE2D-1FFED0A5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228FBF-16BC-4DBD-A068-EDF998D0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605A4-ADFE-4DBF-AC6A-E1FE51CF37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605029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F6220B0-9E2E-4B3C-9698-913C6CAE5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6A73EEE-4E96-452A-947D-E39ACDD2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7BE32D9-6D4F-48E9-8FEB-756318DA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C4DCD-0076-46AF-934B-C3652CD471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91021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3F5F1A1-9167-4197-B234-A0789D5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4C91FDB-9DEC-453C-8806-EBB106E6E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0DDAD2-F289-403D-93E9-1A1ECC451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5EE26-DEDB-4117-9C15-8CD23C823C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07501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2806BF0-E5AF-4A2A-B6EF-D68599F00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A83C46C-A32B-4CCD-AB95-9B32BB74E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252456-D568-40EB-95FA-10E519A60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7D597-16D9-47EB-AD8B-9528965C4F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738244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2E07C9-249F-4B10-9ECB-AC9E99EDC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09FEF3-65BC-456B-9500-8EFBA7EC8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D7D083-E1D2-4086-9846-8870DF3B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E1B11-BF23-47AA-AEFF-B59A1BDC3C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15191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1E2831-807B-4520-9F63-EC162DCE0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AF0F5E-56F8-4DA4-BDD9-03BBEA55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70E5C6-BA2B-4DAF-8560-E63A7857E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9B54D-3898-4168-B6A5-82D5260155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1595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2535730-17C7-4CCF-8139-0DF712B74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8316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3CB2D-49C2-4399-BB80-BB2A960E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D0643-6DC4-4382-9999-0CBD71755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7C218-B68F-47B3-8B40-3C5B6A5F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72A7D-2DD7-4A65-A0A0-72C56D60981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881063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3922A-5F34-4FB4-9EFF-1E7BB4D68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E7BED-48E0-4B8B-BB19-B916ABB26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AA946-830A-425E-84A9-D4C8DA3B4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09A6A-F1A9-476B-9B4C-0F4BD204C2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519418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53FD8-C51B-4CE2-A75E-4EA78230D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3555B-E351-47F5-9FF3-7AABBCDC9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21265-5AFF-420F-B45F-B488CFE6A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46441-E817-48C3-BB47-530D25A599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862421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81EDD-FD56-4A90-9596-871DA3635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98A3B-899A-428C-8C82-3B0007129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21770-5F93-4A10-A446-64DBA6DC4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13692-81C3-415D-84A3-3A0296BBED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819997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211D2-9847-479B-A234-FB8182200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2B273-6ED8-4D20-A667-FE96516DD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01738-B95F-4501-A2A9-3489791E9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E660F-08CF-48EA-B7BC-FD3A8CCC54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006303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B30FB5-57E2-490F-AD26-7DF0A4DEC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2B5D53-5CD0-40CD-A27A-FA10F0B4F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3EA1C6-E4B8-45F9-9C0E-3EDC51611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F128A-8877-420B-B558-2ED131640F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631641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7F7C2A1-24A9-4B96-A796-8E2BDA44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5D44908-6017-4BAF-92EB-C5F8F4AC8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6B04188-D05A-4A48-B26B-8C22F4CA2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CB3B9-15ED-4924-B236-DAC384E74E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814127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D40D2F0-BB3F-4491-B6AE-C78F5948B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AF1205E-EFEF-486F-9AFA-BDE9AD046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4F0BC50-629B-4448-9CD1-14EB6428E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B8F2C-664C-48D7-AE47-DF11A14EFB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90679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BBAE686-B748-4820-92F4-2BBF2EB85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1A864A6-6BEB-4C97-8D57-FA9D44B65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E4CFD0F-7105-4C1B-9A72-430D7E1F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A4CB4-FE4B-4B63-B349-26D13AF328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52897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15EAF6-75F9-4DB8-85C4-CB39FFF30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6DFB11-292B-4951-B526-EEAE39276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440692-33A8-4B91-A70D-65ED2018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4CE25-BF44-4B89-A35B-8B2CC54D92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9296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BCE4474-7739-447D-B1A4-31BE87E5F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6326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227827-A205-4665-AA7B-24A0B8CCB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42B769-1688-4CC7-844D-9DBC9DB39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C1CBBB-104E-463A-94C5-654C6730C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0BB92-3584-4B63-B578-A113612345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861869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8C23B-CA1F-4755-8A24-664917779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3BC07-5A53-418F-9684-F24416C5D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17044-EB3A-4E7E-808A-53B01DD89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64486-78CE-4549-B0E6-B6B85E7A29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260239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F1998-534B-418E-B81A-26652839E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1279D-20C3-4768-8E04-53A27CCBD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E19EF-7159-40BD-B613-6865FCA3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D0FD8-1AF5-4D26-800D-D8E51E2C69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7841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350"/>
            </a:lvl2pPr>
            <a:lvl3pPr marL="685783" indent="0">
              <a:buNone/>
              <a:defRPr sz="1200"/>
            </a:lvl3pPr>
            <a:lvl4pPr marL="1028675" indent="0">
              <a:buNone/>
              <a:defRPr sz="1050"/>
            </a:lvl4pPr>
            <a:lvl5pPr marL="1371566" indent="0">
              <a:buNone/>
              <a:defRPr sz="1050"/>
            </a:lvl5pPr>
            <a:lvl6pPr marL="1714457" indent="0">
              <a:buNone/>
              <a:defRPr sz="1050"/>
            </a:lvl6pPr>
            <a:lvl7pPr marL="2057348" indent="0">
              <a:buNone/>
              <a:defRPr sz="1050"/>
            </a:lvl7pPr>
            <a:lvl8pPr marL="2400240" indent="0">
              <a:buNone/>
              <a:defRPr sz="1050"/>
            </a:lvl8pPr>
            <a:lvl9pPr marL="2743132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26B137B-73B8-451F-9F90-E3C177673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61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D198B4D-2AF8-4B9E-9E68-AD605C6DA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79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7395633-6214-479F-B189-D8EA2DF1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40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52D4F6B6-A14A-42F8-9C76-0ACF682FD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6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6401FE2-119C-48C4-8513-20F005558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22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5EEA8AD-DE87-49F2-94AB-9775479EB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3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04CF-EF01-4C74-9552-64A6B79D0CE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79248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170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5AFB6BD6-7914-4B05-8C62-DA01E950F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85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D9330FC-115F-4A53-8FF7-1FF944D1B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38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15B5D2EC-2675-439A-88C6-FBBCF6B3C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51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6" y="601725"/>
            <a:ext cx="6477805" cy="1906073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892" indent="0" algn="ctr">
              <a:buNone/>
              <a:defRPr sz="135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F1F875-746C-439B-A9EA-484312169BB6}" type="datetimeFigureOut">
              <a:rPr lang="zh-TW" altLang="en-US" smtClean="0"/>
              <a:pPr>
                <a:defRPr/>
              </a:pPr>
              <a:t>2022/10/30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6982"/>
            <a:ext cx="3730436" cy="231901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230"/>
            <a:ext cx="608264" cy="377684"/>
          </a:xfrm>
        </p:spPr>
        <p:txBody>
          <a:bodyPr/>
          <a:lstStyle/>
          <a:p>
            <a:pPr>
              <a:defRPr/>
            </a:pPr>
            <a:fld id="{CFB65F66-B5D3-40C4-817D-AE27E413E59C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6407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609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1B120-8C56-4A14-8316-757E0A4AD559}" type="datetimeFigureOut">
              <a:rPr lang="zh-TW" altLang="en-US" smtClean="0"/>
              <a:pPr>
                <a:defRPr/>
              </a:pPr>
              <a:t>2022/10/30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110E-497C-47D2-9964-E79032F59B7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3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8732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80" y="1317098"/>
            <a:ext cx="6482366" cy="141596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80" y="2854648"/>
            <a:ext cx="647283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ABE07E-287B-496A-AC9C-7A67870117C1}" type="datetimeFigureOut">
              <a:rPr lang="zh-TW" altLang="en-US" smtClean="0"/>
              <a:pPr>
                <a:defRPr/>
              </a:pPr>
              <a:t>2022/10/30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0649B-9E87-4648-9E29-A2E825AEC1F2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80" y="2853739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750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668"/>
            <a:ext cx="7204226" cy="7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160"/>
            <a:ext cx="3483864" cy="25864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007"/>
            <a:ext cx="3483864" cy="25811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54914D-ACDF-49F3-9443-49FE3998C6E1}" type="datetimeFigureOut">
              <a:rPr lang="zh-TW" altLang="en-US" smtClean="0"/>
              <a:pPr>
                <a:defRPr/>
              </a:pPr>
              <a:t>2022/10/30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7E050-48B1-45BC-9EA6-CFBF535D5EF8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3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432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124"/>
            <a:ext cx="7205746" cy="792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4663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203"/>
            <a:ext cx="3483864" cy="1983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253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119"/>
            <a:ext cx="3483864" cy="19780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9B9B7E-446C-446B-821E-6CC5AE8B6E27}" type="datetimeFigureOut">
              <a:rPr lang="zh-TW" altLang="en-US" smtClean="0"/>
              <a:pPr>
                <a:defRPr/>
              </a:pPr>
              <a:t>2022/10/30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89D5B-3CA9-42F9-8E69-1937FA46456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3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51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FFD9A2-64E0-4098-955E-82A4D65F781F}" type="datetimeFigureOut">
              <a:rPr lang="zh-TW" altLang="en-US" smtClean="0"/>
              <a:pPr>
                <a:defRPr/>
              </a:pPr>
              <a:t>2022/10/30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FDA5D-0BE2-430A-BA7E-02969216065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3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118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3BC25F-6ED8-4B6D-A2E7-608B8ABF848A}" type="datetimeFigureOut">
              <a:rPr lang="zh-TW" altLang="en-US" smtClean="0"/>
              <a:pPr>
                <a:defRPr/>
              </a:pPr>
              <a:t>2022/10/30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EFAD7D-7230-4945-A779-C3EE4C6EFBDE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61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721895"/>
            <a:ext cx="7885113" cy="1021556"/>
          </a:xfrm>
        </p:spPr>
        <p:txBody>
          <a:bodyPr anchor="t"/>
          <a:lstStyle>
            <a:lvl1pPr algn="l">
              <a:defRPr sz="24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596755"/>
            <a:ext cx="7885113" cy="1125140"/>
          </a:xfrm>
        </p:spPr>
        <p:txBody>
          <a:bodyPr anchor="b">
            <a:normAutofit/>
          </a:bodyPr>
          <a:lstStyle>
            <a:lvl1pPr marL="0" indent="0">
              <a:buNone/>
              <a:defRPr sz="1275" baseline="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26131-5FCE-4514-8078-159C3DCB6F7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12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5" y="599230"/>
            <a:ext cx="2454824" cy="168533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6" y="599230"/>
            <a:ext cx="4509353" cy="349412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119"/>
            <a:ext cx="2456260" cy="1686136"/>
          </a:xfrm>
        </p:spPr>
        <p:txBody>
          <a:bodyPr/>
          <a:lstStyle>
            <a:lvl1pPr marL="0" indent="0" algn="l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0226BE-DAE9-4464-BD29-53CDB662C0C2}" type="datetimeFigureOut">
              <a:rPr lang="zh-TW" altLang="en-US" smtClean="0"/>
              <a:pPr>
                <a:defRPr/>
              </a:pPr>
              <a:t>2022/10/30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71D13-F08A-4EA1-86D7-0E3D9FFAF41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1" y="2404118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021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9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135"/>
            <a:ext cx="4149246" cy="137293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8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8" y="2359495"/>
            <a:ext cx="4143303" cy="1502807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8" y="4102393"/>
            <a:ext cx="4145513" cy="240092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71CE2B8-3322-4907-B11B-6C98941A298E}" type="datetimeFigureOut">
              <a:rPr lang="zh-TW" altLang="en-US" smtClean="0"/>
              <a:pPr>
                <a:defRPr/>
              </a:pPr>
              <a:t>2022/10/30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8981"/>
            <a:ext cx="4155753" cy="240698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251AF-58FE-41F4-9FD5-EDE2D307648E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8" y="2357704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2085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F2734-4B79-4E98-ABDD-78BBE2AA3DAD}" type="datetimeFigureOut">
              <a:rPr lang="zh-TW" altLang="en-US" smtClean="0"/>
              <a:pPr>
                <a:defRPr/>
              </a:pPr>
              <a:t>2022/10/30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4C2E3-D8BC-4520-932D-A1B7FEA67784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3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535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4" y="599231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5" y="599231"/>
            <a:ext cx="5871623" cy="34949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F0E598-1106-4444-B110-3BFD5CCC6576}" type="datetimeFigureOut">
              <a:rPr lang="zh-TW" altLang="en-US" smtClean="0"/>
              <a:pPr>
                <a:defRPr/>
              </a:pPr>
              <a:t>2022/10/30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D8FF7-C6E7-4B4E-B249-8C160D6E8E72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231"/>
            <a:ext cx="0" cy="349491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2379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79F98-EF64-44DA-98C0-A55272246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45391-789A-499B-84CA-918D8CE26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16097-5DF6-4F7A-B18C-0D3983033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ABEAE-C76A-4F85-B375-79A72BFF0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C3193-054A-4DCD-B56E-38E26248E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4207A1-CE89-458E-BAB2-95B5C0E8261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8328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B02F-01FD-4BA1-8BF0-19498891C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07B74-B349-4B35-ABE5-3ECCADE4C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6112B-87BE-4FE2-B89D-AD0896755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0DC4A-64FA-4843-993C-801DA4CEA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7401F-FFE5-487B-BDF3-CC3235BC7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52167-A957-49FD-96FD-57BB96403A5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5016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31364-AF5A-4D45-A519-3B9BA569A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BF79E-9196-471B-9124-BDA8776F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53DB5-F651-49F0-9E57-7C1C1BB43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6DBF2-27DB-4DE7-A687-AE9C35F0D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9A6FB-BBA3-4F34-8B28-1479E0C3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FD9314-2FEB-466B-870D-BE47315F11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9001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D45E0-8367-453C-866D-5CBD4DB58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503ED-C62F-4781-9D29-EC83B6449D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D7EF67-45C6-4FBE-92CC-8A647DF24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03B6B7-62CA-496F-9E3D-50EFF5F95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A305D-80E1-40BA-889A-867F683DC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66D58-24EC-4E03-B441-4774113B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1DB2A-EF25-46B5-90E7-0AA68D53A9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1369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54165-B97B-4F51-A84E-F0337530C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AFE00-6FF3-4A84-8EBA-FDAD48FB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D610E-031E-4A95-951D-EEFC43670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4901BE-1EBF-4682-B57D-8F0A30C25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D58A0C-AEC4-4242-B76A-6D6F4CA656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F7F4F1-991D-4B34-8FD5-3D25EE9D6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D4C9CD-C855-4138-9792-16F435549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3AB960-C9F1-4798-8207-98FA75468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2E669-E9B6-4833-8739-B446A1D6B7C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4537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DA50A-9812-4411-9713-64166997B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E62292-40C6-42FB-A17D-16D32E731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3C238-2451-4CFE-AC45-24AE7050F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05B8F-0852-4014-897C-EF9F9B3B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512B7-BD12-4569-9D02-3F8B75AA56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80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3733800" cy="30861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200150"/>
            <a:ext cx="3733800" cy="30861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B984-01FC-4D25-B91C-6E5AD4061EB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5433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3955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A8FA3-9EE0-4182-9E5A-19ECDF435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22DCE-B281-4CA5-9156-59983F8F1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898143-8A55-49C6-A891-AC614F07F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A90D7-A42C-477D-9276-EE0AE8DC3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639C78-17B5-4B93-9D19-5B8868E6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89203-B4AC-4FE9-8F8A-A756B0992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E287-6A91-4307-8FEC-9C25548AD23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8080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9E99F-D766-4AC4-ACA1-5ED78EEE9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CE926B-A95B-427F-B4BB-E85EFFCFE5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DF771-A96B-4918-8D10-C46954EDF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CD803-4821-4EB4-9B63-62628263E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D0536-B6F7-4C76-B28E-3C8D03130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E25F4-E1A3-494C-9EE4-F0A99A0E6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960AD-9D92-418A-A6A2-F90E57D8DE5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151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CB974-2D32-4390-98D4-57651F0FB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8758D0-624B-4888-BF6A-6B68E21B28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AB3AE-13D5-4341-A324-BC18C9BB5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D47A0-85BA-4061-842D-75FBBA2FB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E47B7-02A9-4748-85B6-AE91CEC62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C3EDE-2463-4B68-B93B-18EA92CFCD9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5221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794732-40CE-4CDE-BBA3-D03F589F75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AC7AC3-0569-43EE-A894-1709100C7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91E5C-143F-41DE-BE94-23299E0E3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4B82F-E129-4565-9B79-BF7F04795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5E656-A279-4010-A01E-DB4BE72F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BB0C5-6CE3-40C5-9260-7AD4AE46DF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4777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10340-B257-4D37-8D92-0F11F5F6E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37CEB-DEBE-443A-AA98-594085660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98F39-7BE7-4B44-B14C-0C1019919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F7C7F-79C3-4146-8299-524267C975B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59588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82C49-4C4E-479A-B9AD-D8B56CC35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66029-9AD6-4182-B681-78952A817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606F4-AFA5-4BB0-96AE-F3BBBBDDE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ECA9A-21B9-4AC4-803C-A4B3EE2492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0861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B7D2-671E-4D87-B860-A6FD324F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464D3-2B77-456B-8F6C-FAC7DBE06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F266F-F513-4FBD-870A-D0C898358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0133E-1CAD-4A6D-ABE2-3C0148D5D6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726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2A0AE15-E9CF-41E6-B335-1B1A30AFB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636F3A-4D72-4039-A9B0-3423EDEF6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EFE078-EA6C-4E22-BE58-FAC7DB6A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1AE96-796C-4FC0-8B07-65922F95ECA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53105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B4D7DD-18C3-4B05-8BC4-D2D836868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322CAAB-BA19-45E7-BC8C-07662F66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721F217-716E-4D8F-91EE-48D5F1E45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AFD86-4FE3-46B5-8F85-3B50B6DEC1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967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57350"/>
            <a:ext cx="3733800" cy="26289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57350"/>
            <a:ext cx="3733800" cy="26289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0151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275" b="0" i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00151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275" b="0" i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40DD2-9169-4462-8884-E51BA3B6651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9766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F18A1FB-490A-44CA-A4ED-64731ACFE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8AD1DFE-1D10-42BD-8A0D-E532FDED4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BE82B1B-3EE5-4CED-8576-685353A61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71B9B-7CBD-47B5-A8D5-D40787D309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08258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BF58493-1188-456E-AD86-30E4C00C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60168A9-8C35-41F5-B37D-AF1F513A7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A4245B4-DAD0-4993-BC24-4809D9D72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9D2EB-3401-4A83-B2CA-B563756F49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33104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FA93D5-4411-4C5A-96FE-AB914E78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1DD1A6-A06F-436C-A2EE-C45E06F8B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3E24F5-4EB5-4A75-AA1E-06DD695D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66995-BC20-4400-8C7A-B2EE2B0372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88242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CD7F30-B85F-4F2A-9846-68E8B9774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B8D81A-DA1B-4B3F-AB26-CB4D41D9F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1A9933-57B8-4736-8158-5FD4115B5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702D-AFEE-486B-A4F8-50AF52B2C0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53222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04DD1-EFD6-49CA-86B4-A2F0716DF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A3CB8-9769-4483-975F-4FEA3CC1E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0C3D9-095F-4DEC-B121-EC81C36BC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5A801-CCAA-45C6-A4E6-FFEAA39BA7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43238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7859D-AC57-4D95-8097-9D44CF9A5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67CF0-4C5D-478F-BA96-07235489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E07B1-2902-4E4B-9C78-4FECF4260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FB43C-2FA0-4C24-B64D-98E842D029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74227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83C2C-25C5-4A9C-8524-06887143D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DC4BC0-56E8-47D3-BC36-A967713EC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890D4-43F5-44C3-8CA5-EDDD87C89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368C0-FDCB-49A4-9A0B-5AB391780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DA2F4-6CD0-494E-8F81-47E28185B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E1ECB-A492-478B-84CC-86B4BF4553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3448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677A-BF5F-4FF2-9017-9CF295679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DCD7D-234C-4464-8C7A-6BA575F7D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00B16-B235-43B5-8EE9-805BDC1BB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ED547-151D-4FB9-8447-FB101BB11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8D050-9180-476B-8AD6-831605417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180F5-7BB6-4723-8E9E-34A06423CD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317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03CE1-9497-42B3-A9CB-6D5C015A8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D2847-5A4D-4665-B167-C831313C2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85C14-1B3D-4435-B4D2-B5D24B5C7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48EE2-8567-42AC-A193-398CB9AFE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7B23E-1F52-403E-B43D-FCE08EEDA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C5BF3-1BBB-491B-97AC-E9FADC3F42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2627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1A59A-5A30-4715-A619-DAC4356D6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0E710-A5C9-4E60-B58C-E7AC8516FF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B7DC13-B50C-4759-9074-44E7E7AB3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64C17E-85EC-44C5-9694-3F1B305FE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EEA64-AB78-4D6A-BDB4-67DBFDFD1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BF0054-8A4D-4530-88B9-3621A0805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B8B9D-F1CA-42A6-BE48-1EACD775C0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94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A727-94B8-4DD7-A561-5310AA6C83C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684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C07E4-2F2C-435A-AD97-027755A54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BFD2D-FE46-4E17-A0BB-C1F27ABE9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8A9E90-BF51-42B2-ACC0-7FAB783D7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C38959-8B3E-48D4-8BE9-698BF21C3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85C5F5-DB0A-4913-B9BF-2A17ED4DDF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EFB23A-3652-4C69-B218-3FD8A3FDD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6B4089-5964-4BF7-B70D-82D2362F5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11C011-F6B4-4342-8BE0-8A61D3C2F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31032-224A-41B3-B0D0-272957E02B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253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4BFD5-D2AC-40DE-B9E2-D4C76A8DA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7E951B-3FA2-4BBA-B27A-533CC7459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5EE57B-BCA1-4F8D-992B-664FFFBC9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10706D-0969-487E-A007-A039A719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A6DAC-C5C9-4874-9168-A80785E019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1972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46FEF2-554F-4562-98A2-94FFDF2E9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8DD77C-4125-4D9A-AD0F-123612FA3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686B2-55D2-48EA-8352-31E85DE8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FDDDB-6D02-4D21-8BC4-9C9B2EE519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34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020A4-1949-45C6-AF6A-9FA24082E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7E841-62E8-43D3-9A7E-BB75895D3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FA401-622B-4593-8331-245F5B65F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C72C7-9492-45AE-B1BA-33C4FE7DA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6619B-1BF5-45BF-869A-565FF213C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63573-0770-4964-99D9-F73481BCD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453B0-EDF5-4330-86EE-B8B968A85F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5307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2E14D-7070-427F-957B-DB0FEEC3F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B65823-7E96-4789-822A-759D60CB78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734FF6-9AA0-4CB0-9435-A77D57903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E430E-D13E-41DE-962D-03EB5FA97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B9B7A-FAB8-43D8-9DE2-8F27B96E2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66F0B-97DF-4454-8E33-17EA724D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F162B-9CD4-42BF-8B4B-0B09E5B5C7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4200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9CCF0-C36B-423B-AD07-C9229AE55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3EA3B2-63E7-4DAB-A67B-DE5929A78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CE345-CC5A-4DE9-875F-E5F6CF58A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08EF2-895A-40B2-834A-65BC9C7EB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279D9-120C-4A58-B100-2287B3306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9372E-A899-484C-9438-127DC3631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1553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60419F-82EB-41A9-8474-F7CF291DAD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1C8861-2589-436A-BAE2-E28C4B1FD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3E038-0A7F-400A-B71A-89D1351BB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3DCD1-0D18-4BA4-811C-FEEFA729A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18881-1A51-4961-BF60-ABD01521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5F708-D147-40B2-B330-CEEE90A639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2868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08495A-F80F-4EF4-8658-ED31F833C4C0}"/>
              </a:ext>
            </a:extLst>
          </p:cNvPr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F112D323-ED7E-42D4-BFE0-7C0FEEF7B891}"/>
              </a:ext>
            </a:extLst>
          </p:cNvPr>
          <p:cNvSpPr/>
          <p:nvPr/>
        </p:nvSpPr>
        <p:spPr>
          <a:xfrm>
            <a:off x="4764" y="0"/>
            <a:ext cx="9139237" cy="3429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13EE1D-0287-408F-8962-EF67835E6886}"/>
              </a:ext>
            </a:extLst>
          </p:cNvPr>
          <p:cNvCxnSpPr/>
          <p:nvPr/>
        </p:nvCxnSpPr>
        <p:spPr>
          <a:xfrm flipV="1">
            <a:off x="6289675" y="3948113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3720103"/>
            <a:ext cx="5829300" cy="1097280"/>
          </a:xfrm>
        </p:spPr>
        <p:txBody>
          <a:bodyPr/>
          <a:lstStyle>
            <a:lvl1pPr algn="r">
              <a:defRPr sz="33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CADE665-CFCF-4841-BDEE-C37167E8C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4839BD2-393B-4F3C-8447-49B04B708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135CEF-037E-4D8F-B5A0-2D859D7B1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25CE2-9416-4466-BFD4-D216BB4A5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438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7280A-702C-402A-AC88-9653753F1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11A62-E42E-45C9-A955-C8915C5D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25E24-EE18-42CA-B15F-7DC57CF59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6CF48-17EA-4786-B876-899E46D0F4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1981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3A9CD2-7B0F-40AF-B22A-B341A80F565C}"/>
              </a:ext>
            </a:extLst>
          </p:cNvPr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B4094052-2A3C-4171-B0B9-908A78C9E1EE}"/>
              </a:ext>
            </a:extLst>
          </p:cNvPr>
          <p:cNvSpPr/>
          <p:nvPr/>
        </p:nvSpPr>
        <p:spPr>
          <a:xfrm>
            <a:off x="4764" y="0"/>
            <a:ext cx="9139237" cy="3429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56E9BC-2DBD-4458-9669-2DD26958600B}"/>
              </a:ext>
            </a:extLst>
          </p:cNvPr>
          <p:cNvCxnSpPr/>
          <p:nvPr/>
        </p:nvCxnSpPr>
        <p:spPr>
          <a:xfrm flipV="1">
            <a:off x="6289675" y="3948113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3"/>
            <a:ext cx="5829300" cy="1097280"/>
          </a:xfrm>
        </p:spPr>
        <p:txBody>
          <a:bodyPr/>
          <a:lstStyle>
            <a:lvl1pPr algn="r">
              <a:defRPr sz="3300" b="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47D790B-CB6F-4C19-B474-F85D9F7B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B775F86-81ED-42F3-B3AF-9DBD75601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09B087-415D-4A97-B4BE-DEDAA7DA0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005F2-8DE0-421D-B503-123962CE1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78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F583-F08F-454E-94A1-FC2925E89C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903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1714500"/>
            <a:ext cx="356616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714500"/>
            <a:ext cx="356616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4E816D-A689-4A09-BEFC-28C7FFB7D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5DF40E0-875E-4C9F-9708-115F0BFB8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9375C7-1068-438B-AD9D-5F6B673C7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4776E-3DC8-421B-A199-2D4720586A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287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50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225841"/>
            <a:ext cx="3566160" cy="25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65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225841"/>
            <a:ext cx="3566160" cy="25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A7D6624-CE29-4F12-AEEC-21719EDDA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0E68D2A-FDF1-4238-9132-057062556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6E4E20-A5E7-4DA1-A164-AFA1CA6E7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60A8F-F546-44A1-B197-6F06F5F6D2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4717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9F7D1C4-69CC-4F6C-BD50-C5091D154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21500B3-2C0B-48E8-B455-4DFE1B2D0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D4B5E5-C3B3-4697-95E6-CC4FAFB6D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DD86-CF14-4C31-8FBA-F82C676F95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7968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098BB7-FDC0-49B0-97CC-952EE6610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35A74A-E927-457E-BE5E-EC63C7DFC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710A6-F893-4A42-9D96-2E0BFB53B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0A3ED-C03F-4495-A2B7-DC7EE3ABC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242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353632"/>
            <a:ext cx="329184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617220"/>
            <a:ext cx="4258818" cy="3888486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693129"/>
            <a:ext cx="3291840" cy="282172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0FA4C9-2B3D-44C6-B1D4-90C7E73A7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285C56-7756-4633-BA72-5B130E07C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169AF3-3004-44A5-AD6A-E0E212B3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EA7DF-16EE-4901-A250-741183815E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1201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5891474-ED5E-4654-8305-2EDD76F9D8D8}"/>
              </a:ext>
            </a:extLst>
          </p:cNvPr>
          <p:cNvCxnSpPr/>
          <p:nvPr/>
        </p:nvCxnSpPr>
        <p:spPr>
          <a:xfrm flipV="1">
            <a:off x="6289675" y="394811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4"/>
            <a:ext cx="5829300" cy="1097280"/>
          </a:xfrm>
        </p:spPr>
        <p:txBody>
          <a:bodyPr/>
          <a:lstStyle>
            <a:lvl1pPr algn="r">
              <a:defRPr sz="33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3429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3720104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84D22B9-538E-43E1-91D5-0F0F55015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7EC4E2D-F906-4144-9E5D-94BEDBAB1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D279FBE-2948-492A-8129-CC9438AB7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F804F-993C-4841-9390-31353772C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218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9F8ED-0BC9-49E0-B0A1-F35E1E955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613E6-FEA2-4565-ACCE-C1F182D39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FC909-E2DF-421A-82BE-0C1688E1C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63E21-11FC-4CC6-9154-486D5F555D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4693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2B2D0D-5F8C-40A2-90BB-F614C948A4B7}"/>
              </a:ext>
            </a:extLst>
          </p:cNvPr>
          <p:cNvCxnSpPr/>
          <p:nvPr/>
        </p:nvCxnSpPr>
        <p:spPr>
          <a:xfrm rot="5400000" flipV="1">
            <a:off x="7543800" y="44054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571500"/>
            <a:ext cx="1971675" cy="405765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2" y="571500"/>
            <a:ext cx="5686425" cy="40576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51B61C-5861-4BFF-AC26-3ECE20D4C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2BB9E6-0A0B-4254-B017-03ADBBDF9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A40F4E-E03A-46C5-9769-64FA182B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6E102-4B29-44AE-84F7-6F4B189F9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179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C76C7-021F-40AB-A332-938914A3F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A73D1-091D-47DA-958B-934CD15BED5B}" type="datetime1">
              <a:rPr lang="en-US" altLang="en-US"/>
              <a:pPr>
                <a:defRPr/>
              </a:pPr>
              <a:t>10/30/2022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A281A-5D09-418D-9EF5-39026C825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26FFD-2AD0-48F5-BF48-EB5F5EBD1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D85EA-9373-454A-A1C2-7EF60E3079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9972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E35D2-C6F3-4D86-81B0-D6577415D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679EA-57BB-4F73-A971-D02671CD96CE}" type="datetime1">
              <a:rPr lang="en-US" altLang="en-US"/>
              <a:pPr>
                <a:defRPr/>
              </a:pPr>
              <a:t>10/30/2022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AE789-1898-4DA5-9383-7C68A2EC7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AE2D5-1E19-4A18-BA20-1634C5D3D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35065-D09D-423E-A0A6-2839F837C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33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085850"/>
            <a:ext cx="46482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085850"/>
            <a:ext cx="2971800" cy="822960"/>
          </a:xfrm>
        </p:spPr>
        <p:txBody>
          <a:bodyPr anchor="b"/>
          <a:lstStyle>
            <a:lvl1pPr algn="l">
              <a:defRPr sz="135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1910919"/>
            <a:ext cx="2971800" cy="2375332"/>
          </a:xfrm>
        </p:spPr>
        <p:txBody>
          <a:bodyPr tIns="9144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DD44-207F-4824-A9CF-1D5D60DE879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275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F4919-66BE-428A-965F-5B0D762EB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F76DA-C7BE-4960-8B21-ED58FC74A72A}" type="datetime1">
              <a:rPr lang="en-US" altLang="en-US"/>
              <a:pPr>
                <a:defRPr/>
              </a:pPr>
              <a:t>10/30/2022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ED0B2-A64D-4C42-A0A7-0F12EA13E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56135-9547-4F48-81D7-BBEF873B7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1998A-8C16-4250-987A-9B8BDA786C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4205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D63B152-3055-4010-8F6A-C02EEDC2D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2AAF4-8C0F-45C6-8275-8DC46D0EBC21}" type="datetime1">
              <a:rPr lang="en-US" altLang="en-US"/>
              <a:pPr>
                <a:defRPr/>
              </a:pPr>
              <a:t>10/30/2022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7808BB-1489-41C8-BC3A-ABA44254A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0A90F6-15A1-43BB-B9F9-CBE61EAC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AB20E-BA3B-406C-A105-80E9FFA04C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3597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2296548-5166-4DCA-ACF1-ECD6B77B4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892CA-0CE8-424A-BB17-F497318E245E}" type="datetime1">
              <a:rPr lang="en-US" altLang="en-US"/>
              <a:pPr>
                <a:defRPr/>
              </a:pPr>
              <a:t>10/30/2022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CE2A01B-2BEF-421E-97E5-27561F19C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B9179BA-C97A-4CA0-A2BF-EC2242A80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39D0-A6B4-4EB5-90EA-A2F2E4BB4C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524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E2A7370-1EB5-4C29-9F41-24D45EB26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8958E-C2AA-40E0-8879-753A225FF70B}" type="datetime1">
              <a:rPr lang="en-US" altLang="en-US"/>
              <a:pPr>
                <a:defRPr/>
              </a:pPr>
              <a:t>10/30/2022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35A69BA-B23D-4686-9655-17F45600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4AB0A5-BA1F-4F7B-8E91-1BACDD25D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76AE0-DD50-486D-9266-7170C001E0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2554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1055223-BF15-4DC1-8865-10D70C666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EBC9-3036-4545-BA4A-6FABCB9165F9}" type="datetime1">
              <a:rPr lang="en-US" altLang="en-US"/>
              <a:pPr>
                <a:defRPr/>
              </a:pPr>
              <a:t>10/30/2022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21EE683-EAD0-4ADF-BEC7-57DBAA299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306A2D0-53C7-4B52-8ACC-41905262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89AD3-47DC-48C8-B9E7-DF8630FF3F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9893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62540D-4D6E-4C2B-A9D4-6E6B242A9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D2AF3-B4D7-4F68-B9BE-B953570B2E54}" type="datetime1">
              <a:rPr lang="en-US" altLang="en-US"/>
              <a:pPr>
                <a:defRPr/>
              </a:pPr>
              <a:t>10/30/2022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11CB95-02D8-4002-A969-FD5E27FDB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7FA493-01B5-40D5-8F9E-3D927C8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77585-A6CA-4E4B-82F1-D7AEACFE84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1178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647284-627C-4C23-8319-3AE78F851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FF0BE-3A31-41C4-A686-B623CABA4C35}" type="datetime1">
              <a:rPr lang="en-US" altLang="en-US"/>
              <a:pPr>
                <a:defRPr/>
              </a:pPr>
              <a:t>10/30/2022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B5381B-B145-46F7-86F2-D7F26E357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20A1AF-FE9C-4D6B-B3AA-1908C80F1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523A2-D48D-43A7-9283-BBDDC61CC1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8061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0CFC9-323C-4C32-A955-8D1A68A59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1A480-DB24-450C-979D-2BBC434E8DAE}" type="datetime1">
              <a:rPr lang="en-US" altLang="en-US"/>
              <a:pPr>
                <a:defRPr/>
              </a:pPr>
              <a:t>10/30/2022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6533E-C9ED-47B5-B7FA-592CE48DB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911C6-85D6-4B20-A99E-E1B5C6BFB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1AEDF-D087-4FAE-9FA2-C98D434D2E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0248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411B8-A19B-46F9-8AA9-FB16B77B1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5E6FD-C794-468A-8B4F-3B348A641618}" type="datetime1">
              <a:rPr lang="en-US" altLang="en-US"/>
              <a:pPr>
                <a:defRPr/>
              </a:pPr>
              <a:t>10/30/2022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E1701-6511-4A8B-97CC-CAAE8069C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1B9DB-4C76-4AA6-A5FF-C0B3C92F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44091-7A0A-4625-BF88-97F41A0E95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8310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4DB42-5670-42F4-9401-1422F3004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76CE5-178A-4560-BAB4-5D050487DC9D}" type="datetimeFigureOut">
              <a:rPr lang="en-US" altLang="en-US"/>
              <a:pPr>
                <a:defRPr/>
              </a:pPr>
              <a:t>10/30/2022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51A99-104D-4DC0-AA07-7183CC949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93057-F414-4A27-8F9D-9E393BFA9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93048-BC09-4243-8398-F566BA3312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77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85850"/>
            <a:ext cx="2971800" cy="822960"/>
          </a:xfrm>
        </p:spPr>
        <p:txBody>
          <a:bodyPr anchor="b"/>
          <a:lstStyle>
            <a:lvl1pPr algn="l">
              <a:defRPr sz="135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085850"/>
            <a:ext cx="3419856" cy="260604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1500" baseline="0">
                <a:solidFill>
                  <a:schemeClr val="tx1">
                    <a:lumMod val="6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910919"/>
            <a:ext cx="2971800" cy="1803832"/>
          </a:xfrm>
        </p:spPr>
        <p:txBody>
          <a:bodyPr tIns="9144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180-20D5-4B0A-836A-A3A22D68CB9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844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51C74-DE63-4AFE-85D1-CC99D0284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DA7BA-85B9-4E8F-A6CE-F731544D7D95}" type="datetimeFigureOut">
              <a:rPr lang="en-US" altLang="en-US"/>
              <a:pPr>
                <a:defRPr/>
              </a:pPr>
              <a:t>10/30/2022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9E220-3040-4D5C-BCCD-FB00E21BB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54A47-85B5-4016-9EBF-995AEC4D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55DC8-AB42-4051-B468-438C763480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2382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4665A-1D40-4E38-80B4-16264BCE3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A05BC-B420-47C0-B82D-3ABB3DD97692}" type="datetimeFigureOut">
              <a:rPr lang="en-US" altLang="en-US"/>
              <a:pPr>
                <a:defRPr/>
              </a:pPr>
              <a:t>10/30/2022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EF2C5-9975-4EF5-8069-DFD9B8BC9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1C37F-7FC9-4096-8EC2-6A9EF02E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2DC23-EA13-41D1-BA27-D6DD0B631F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331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CC671B-7E0E-4B0A-8136-E8A369818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A2416-F52E-4081-8061-BA0407F1FD4D}" type="datetimeFigureOut">
              <a:rPr lang="en-US" altLang="en-US"/>
              <a:pPr>
                <a:defRPr/>
              </a:pPr>
              <a:t>10/30/2022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BF649C-DD16-44DD-925E-B63B69C75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7FC87F-5E24-492B-8EBE-EC6249E41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A433A-393C-4787-8595-06DB4728C7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4329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FC1B840-3C9C-4B97-BC58-8B2EDB5CC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3782-6855-4D85-B005-891F67EB05E7}" type="datetimeFigureOut">
              <a:rPr lang="en-US" altLang="en-US"/>
              <a:pPr>
                <a:defRPr/>
              </a:pPr>
              <a:t>10/30/2022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D3EA364-EA6E-423D-A0B8-4FDD4E8E8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D26CC57-7CFB-453D-8347-84A186B83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B100D-603A-45A0-8FB6-2D6D3E5C72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4525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836B220-3D9A-4C88-A117-E2ECDE2F9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936D4-B879-43C3-93AF-3430867E06C6}" type="datetimeFigureOut">
              <a:rPr lang="en-US" altLang="en-US"/>
              <a:pPr>
                <a:defRPr/>
              </a:pPr>
              <a:t>10/30/2022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23E536C-9B7E-4B8A-A958-312320125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9D1DF1F-B991-458D-A1B7-F60EDAFDB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82943-63A3-441E-8C86-3DAC13B8FE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9422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9F71C47-7B15-449C-AF7E-94DD142B5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55D2E-0AC6-4B0B-8FA5-EFB54A9B673E}" type="datetimeFigureOut">
              <a:rPr lang="en-US" altLang="en-US"/>
              <a:pPr>
                <a:defRPr/>
              </a:pPr>
              <a:t>10/30/2022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3827569-7C22-4BA6-9317-BCD8EFA00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D611510-3E61-4211-B7D4-F296F76B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2B39B-BBE3-4460-B8C9-7B9F9853A0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0835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FAAE17-89F7-4712-A83A-82B465931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C1515-289E-4837-8335-E1BD8CD92162}" type="datetimeFigureOut">
              <a:rPr lang="en-US" altLang="en-US"/>
              <a:pPr>
                <a:defRPr/>
              </a:pPr>
              <a:t>10/30/2022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FC04CA-A8E4-46E4-B142-9B1F17D1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5095E5-21EF-4A6A-B023-2695726C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4C87C-B9B1-4D82-A9D7-1AC12FDBE0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77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275820-EACC-46BF-9459-C0BFE3976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CBF11-0604-4DF7-9194-66A46F07DA25}" type="datetimeFigureOut">
              <a:rPr lang="en-US" altLang="en-US"/>
              <a:pPr>
                <a:defRPr/>
              </a:pPr>
              <a:t>10/30/2022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38EFF6B-0A9C-45B5-8D6D-C2CD90FBC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8093CE-486B-4C19-B780-2BFEB4F5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776EF-8379-4EC0-837D-CBA9A476E5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6617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3E48D-D180-4376-999B-29696305F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63E16-458D-42EB-8DE1-C9BFD71D3300}" type="datetimeFigureOut">
              <a:rPr lang="en-US" altLang="en-US"/>
              <a:pPr>
                <a:defRPr/>
              </a:pPr>
              <a:t>10/30/2022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76633-907E-4AEB-BB4F-EEAA50A78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93A03-35BD-46ED-BF1C-867A728D3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3D675-CEC7-473E-94F0-51470D9E6C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1466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A6023-54A9-4B62-8F44-6F17E2E16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00807-0452-487A-A58F-ABD6EA005862}" type="datetimeFigureOut">
              <a:rPr lang="en-US" altLang="en-US"/>
              <a:pPr>
                <a:defRPr/>
              </a:pPr>
              <a:t>10/30/2022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CD27C-F7F3-4430-B6E3-374AF1B5D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3088E-767B-41AB-B063-10C4DE5E1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EACEA-CEE5-4586-9BBD-33597B038F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278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0151"/>
            <a:ext cx="79248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4767264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strike="noStrike" spc="45" baseline="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cap="all" spc="45" baseline="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4767264"/>
            <a:ext cx="990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aseline="0">
                <a:solidFill>
                  <a:schemeClr val="tx1"/>
                </a:solidFill>
              </a:defRPr>
            </a:lvl1pPr>
          </a:lstStyle>
          <a:p>
            <a:fld id="{22B6A717-4A2B-435F-9A1F-5F3C5DA14E0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682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39" r:id="rId9"/>
    <p:sldLayoutId id="2147484440" r:id="rId10"/>
    <p:sldLayoutId id="2147484441" r:id="rId11"/>
  </p:sldLayoutIdLst>
  <p:txStyles>
    <p:titleStyle>
      <a:lvl1pPr algn="l" defTabSz="685800" rtl="0" eaLnBrk="1" latinLnBrk="0" hangingPunct="1">
        <a:spcBef>
          <a:spcPct val="0"/>
        </a:spcBef>
        <a:buNone/>
        <a:defRPr sz="2250" kern="1200" cap="all" spc="38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685800" rtl="0" eaLnBrk="1" latinLnBrk="0" hangingPunct="1">
        <a:lnSpc>
          <a:spcPct val="100000"/>
        </a:lnSpc>
        <a:spcBef>
          <a:spcPct val="20000"/>
        </a:spcBef>
        <a:spcAft>
          <a:spcPts val="450"/>
        </a:spcAft>
        <a:buClr>
          <a:schemeClr val="tx2"/>
        </a:buClr>
        <a:buFont typeface="Arial" pitchFamily="34" charset="0"/>
        <a:buChar char="•"/>
        <a:defRPr sz="1275" kern="1200" spc="23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lnSpc>
          <a:spcPct val="100000"/>
        </a:lnSpc>
        <a:spcBef>
          <a:spcPct val="20000"/>
        </a:spcBef>
        <a:spcAft>
          <a:spcPts val="450"/>
        </a:spcAft>
        <a:buClr>
          <a:schemeClr val="tx2"/>
        </a:buClr>
        <a:buFont typeface="Arial" pitchFamily="34" charset="0"/>
        <a:buChar char="•"/>
        <a:defRPr sz="1275" kern="1200" spc="23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ct val="20000"/>
        </a:spcBef>
        <a:spcAft>
          <a:spcPts val="450"/>
        </a:spcAft>
        <a:buClr>
          <a:schemeClr val="tx2"/>
        </a:buClr>
        <a:buFont typeface="Arial" pitchFamily="34" charset="0"/>
        <a:buChar char="•"/>
        <a:defRPr sz="1275" kern="1200" spc="23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ct val="20000"/>
        </a:spcBef>
        <a:spcAft>
          <a:spcPts val="450"/>
        </a:spcAft>
        <a:buClr>
          <a:schemeClr val="tx2"/>
        </a:buClr>
        <a:buFont typeface="Arial" pitchFamily="34" charset="0"/>
        <a:buChar char="•"/>
        <a:defRPr sz="1275" kern="1200" spc="23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ct val="20000"/>
        </a:spcBef>
        <a:spcAft>
          <a:spcPts val="450"/>
        </a:spcAft>
        <a:buClr>
          <a:schemeClr val="tx2"/>
        </a:buClr>
        <a:buFont typeface="Arial" pitchFamily="34" charset="0"/>
        <a:buChar char="•"/>
        <a:defRPr sz="1275" kern="1200" spc="23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00000"/>
        </a:lnSpc>
        <a:spcBef>
          <a:spcPct val="20000"/>
        </a:spcBef>
        <a:spcAft>
          <a:spcPts val="450"/>
        </a:spcAft>
        <a:buClr>
          <a:schemeClr val="tx2"/>
        </a:buClr>
        <a:buFont typeface="Arial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00000"/>
        </a:lnSpc>
        <a:spcBef>
          <a:spcPct val="20000"/>
        </a:spcBef>
        <a:spcAft>
          <a:spcPts val="450"/>
        </a:spcAft>
        <a:buClr>
          <a:schemeClr val="tx2"/>
        </a:buClr>
        <a:buFont typeface="Arial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00000"/>
        </a:lnSpc>
        <a:spcBef>
          <a:spcPct val="20000"/>
        </a:spcBef>
        <a:spcAft>
          <a:spcPts val="450"/>
        </a:spcAft>
        <a:buClr>
          <a:schemeClr val="tx2"/>
        </a:buClr>
        <a:buFont typeface="Arial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00000"/>
        </a:lnSpc>
        <a:spcBef>
          <a:spcPct val="20000"/>
        </a:spcBef>
        <a:spcAft>
          <a:spcPts val="450"/>
        </a:spcAft>
        <a:buClr>
          <a:schemeClr val="tx2"/>
        </a:buClr>
        <a:buFont typeface="Arial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7E1469-8BB0-4470-BEDD-874991372E34}" type="datetimeFigureOut">
              <a:rPr lang="en-US" smtClean="0"/>
              <a:pPr>
                <a:defRPr/>
              </a:pPr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0C8557-D2F9-47B6-A588-9D5DD6D026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3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9" r:id="rId1"/>
    <p:sldLayoutId id="2147484540" r:id="rId2"/>
    <p:sldLayoutId id="2147484541" r:id="rId3"/>
    <p:sldLayoutId id="2147484542" r:id="rId4"/>
    <p:sldLayoutId id="2147484543" r:id="rId5"/>
    <p:sldLayoutId id="2147484544" r:id="rId6"/>
    <p:sldLayoutId id="2147484545" r:id="rId7"/>
    <p:sldLayoutId id="2147484546" r:id="rId8"/>
    <p:sldLayoutId id="2147484547" r:id="rId9"/>
    <p:sldLayoutId id="2147484548" r:id="rId10"/>
    <p:sldLayoutId id="21474845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4B40BC97-E797-4B1D-B3AF-E6FC9A785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D161832E-9027-4747-A2DF-C9EF71D20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DA1B9-0CB1-449C-A2A4-86457D0B5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675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56974-DCAB-470C-A7EB-E4999294E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75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15D0E-578D-4492-ABC5-0098A9716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F732F80-4BDB-4D76-AB59-0FFA066212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153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1" r:id="rId1"/>
    <p:sldLayoutId id="2147484552" r:id="rId2"/>
    <p:sldLayoutId id="2147484553" r:id="rId3"/>
    <p:sldLayoutId id="2147484554" r:id="rId4"/>
    <p:sldLayoutId id="2147484555" r:id="rId5"/>
    <p:sldLayoutId id="2147484556" r:id="rId6"/>
    <p:sldLayoutId id="2147484557" r:id="rId7"/>
    <p:sldLayoutId id="2147484558" r:id="rId8"/>
    <p:sldLayoutId id="2147484559" r:id="rId9"/>
    <p:sldLayoutId id="2147484560" r:id="rId10"/>
    <p:sldLayoutId id="2147484561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PMingLiU" panose="02020500000000000000" pitchFamily="18" charset="-120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A00E8101-FB18-4CC6-9A7E-20988F1761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FCDEDD1A-DD86-4709-8164-0D5D6EE02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3C90C-76BC-4F8F-8D79-95C3FF3C02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AB948-1524-40F6-9D02-7E787DA3D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D2B59-56E1-40A4-9F23-659A11932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D828CEF-8909-49EF-A79B-DE44429683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364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3" r:id="rId1"/>
    <p:sldLayoutId id="2147484564" r:id="rId2"/>
    <p:sldLayoutId id="2147484565" r:id="rId3"/>
    <p:sldLayoutId id="2147484566" r:id="rId4"/>
    <p:sldLayoutId id="2147484567" r:id="rId5"/>
    <p:sldLayoutId id="2147484568" r:id="rId6"/>
    <p:sldLayoutId id="2147484569" r:id="rId7"/>
    <p:sldLayoutId id="2147484570" r:id="rId8"/>
    <p:sldLayoutId id="2147484571" r:id="rId9"/>
    <p:sldLayoutId id="2147484572" r:id="rId10"/>
    <p:sldLayoutId id="214748457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PMingLiU" panose="02020500000000000000" pitchFamily="18" charset="-12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CE6D98-8BBE-42F4-80BC-A615CCF15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2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  <p:sldLayoutId id="2147484444" r:id="rId2"/>
    <p:sldLayoutId id="2147484445" r:id="rId3"/>
    <p:sldLayoutId id="2147484446" r:id="rId4"/>
    <p:sldLayoutId id="2147484447" r:id="rId5"/>
    <p:sldLayoutId id="2147484448" r:id="rId6"/>
    <p:sldLayoutId id="2147484449" r:id="rId7"/>
    <p:sldLayoutId id="2147484450" r:id="rId8"/>
    <p:sldLayoutId id="2147484451" r:id="rId9"/>
    <p:sldLayoutId id="2147484452" r:id="rId10"/>
    <p:sldLayoutId id="21474844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ヒラギノ角ゴ Pro W3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ヒラギノ角ゴ Pro W3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ヒラギノ角ゴ Pro W3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ヒラギノ角ゴ Pro W3" charset="-128"/>
          <a:cs typeface="ヒラギノ角ゴ Pro W3"/>
        </a:defRPr>
      </a:lvl5pPr>
      <a:lvl6pPr marL="342892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ヒラギノ角ゴ Pro W3" charset="-128"/>
        </a:defRPr>
      </a:lvl6pPr>
      <a:lvl7pPr marL="685783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ヒラギノ角ゴ Pro W3" charset="-128"/>
        </a:defRPr>
      </a:lvl7pPr>
      <a:lvl8pPr marL="1028675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ヒラギノ角ゴ Pro W3" charset="-128"/>
        </a:defRPr>
      </a:lvl8pPr>
      <a:lvl9pPr marL="1371566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ヒラギノ角ゴ Pro W3" charset="-128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1885903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795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686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577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1"/>
            <a:ext cx="9144000" cy="5572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6" y="603391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6" y="1511799"/>
            <a:ext cx="7202456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5" y="247779"/>
            <a:ext cx="2625536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C45B9B-B590-41B4-B130-7F790C690D20}" type="datetimeFigureOut">
              <a:rPr lang="zh-TW" altLang="en-US" smtClean="0"/>
              <a:pPr>
                <a:defRPr/>
              </a:pPr>
              <a:t>2022/10/30</a:t>
            </a:fld>
            <a:endParaRPr lang="hu-HU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6982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075F676-429F-4902-BC7E-69AB0E9EE6A6}" type="slidenum">
              <a:rPr lang="zh-TW" altLang="hu-HU" smtClean="0"/>
              <a:pPr>
                <a:defRPr/>
              </a:pPr>
              <a:t>‹#›</a:t>
            </a:fld>
            <a:endParaRPr lang="hu-HU" altLang="zh-TW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9631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66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56" r:id="rId2"/>
    <p:sldLayoutId id="2147484457" r:id="rId3"/>
    <p:sldLayoutId id="2147484458" r:id="rId4"/>
    <p:sldLayoutId id="2147484459" r:id="rId5"/>
    <p:sldLayoutId id="2147484460" r:id="rId6"/>
    <p:sldLayoutId id="2147484461" r:id="rId7"/>
    <p:sldLayoutId id="2147484462" r:id="rId8"/>
    <p:sldLayoutId id="2147484463" r:id="rId9"/>
    <p:sldLayoutId id="2147484464" r:id="rId10"/>
    <p:sldLayoutId id="2147484465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5FB890-5DEA-4EE1-9B38-BFF953CD0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5F81D-2A87-42D5-BCF9-0C808568B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FC484-FAB4-44AE-9BDE-B8DAFBCF3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7208E-C201-4873-BC58-8C01C382C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F0407-CE9B-4755-BCB0-DB0B744BE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C692F8-7E87-4233-BF92-4D9523CF37CF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5919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68" r:id="rId2"/>
    <p:sldLayoutId id="2147484469" r:id="rId3"/>
    <p:sldLayoutId id="2147484470" r:id="rId4"/>
    <p:sldLayoutId id="2147484471" r:id="rId5"/>
    <p:sldLayoutId id="2147484472" r:id="rId6"/>
    <p:sldLayoutId id="2147484473" r:id="rId7"/>
    <p:sldLayoutId id="2147484474" r:id="rId8"/>
    <p:sldLayoutId id="2147484475" r:id="rId9"/>
    <p:sldLayoutId id="2147484476" r:id="rId10"/>
    <p:sldLayoutId id="21474844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>
            <a:extLst>
              <a:ext uri="{FF2B5EF4-FFF2-40B4-BE49-F238E27FC236}">
                <a16:creationId xmlns:a16="http://schemas.microsoft.com/office/drawing/2014/main" id="{B6B61BD3-FEE9-4AA4-8978-E101EDED6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Text Placeholder 2">
            <a:extLst>
              <a:ext uri="{FF2B5EF4-FFF2-40B4-BE49-F238E27FC236}">
                <a16:creationId xmlns:a16="http://schemas.microsoft.com/office/drawing/2014/main" id="{180138E1-4F68-426E-BFC9-285D80FAD2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838FA-C2B3-4266-8D6F-3620EB5D9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675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CFE46-A0F7-44D9-B096-743052A0E9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75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C44CB-74A3-4960-8693-3995A29BB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C07B70A-D9ED-47B8-85F3-01CB39E6B3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324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PMingLiU" panose="02020500000000000000" pitchFamily="18" charset="-120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C2B92EC-0C29-4B85-A725-98BEED2099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E63E2BA-9205-4D45-875D-69AF5FB4DD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ACACA61-F89F-4A5A-B9A7-501B6D5A4BC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4A8C363-D120-489E-94B3-92DD140394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DF5FD89-E602-4FE3-8CF1-7E8D940ECC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E2C47409-7469-4A6B-91A2-E35A9431EB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62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1" r:id="rId1"/>
    <p:sldLayoutId id="2147484492" r:id="rId2"/>
    <p:sldLayoutId id="2147484493" r:id="rId3"/>
    <p:sldLayoutId id="2147484494" r:id="rId4"/>
    <p:sldLayoutId id="2147484495" r:id="rId5"/>
    <p:sldLayoutId id="2147484496" r:id="rId6"/>
    <p:sldLayoutId id="2147484497" r:id="rId7"/>
    <p:sldLayoutId id="2147484498" r:id="rId8"/>
    <p:sldLayoutId id="2147484499" r:id="rId9"/>
    <p:sldLayoutId id="2147484500" r:id="rId10"/>
    <p:sldLayoutId id="214748450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anose="02020603050405020304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anose="02020603050405020304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anose="02020603050405020304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anose="02020603050405020304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0D94A-498F-4694-A8BF-A4B19F39A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1" y="439341"/>
            <a:ext cx="7289800" cy="1123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0BAE4C2A-021E-4F51-886B-68D548AEB4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8351" y="1714501"/>
            <a:ext cx="7289800" cy="301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704B0-4FEC-41A6-9EB0-0A1ECA513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8351" y="4852987"/>
            <a:ext cx="1616075" cy="205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AD389-24BA-45B9-A0DA-FC9FCB55E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2200" y="4852987"/>
            <a:ext cx="4425950" cy="205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B51FF-FC43-465F-BA67-B1B856DB5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8000" y="4852987"/>
            <a:ext cx="730250" cy="205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4C73714E-9570-49F9-BA88-06443AC949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0AF6AD-BD58-4357-A9A9-9C2399B85E1D}"/>
              </a:ext>
            </a:extLst>
          </p:cNvPr>
          <p:cNvCxnSpPr/>
          <p:nvPr/>
        </p:nvCxnSpPr>
        <p:spPr>
          <a:xfrm flipV="1">
            <a:off x="571500" y="620316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3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  <p:sldLayoutId id="2147484504" r:id="rId2"/>
    <p:sldLayoutId id="2147484505" r:id="rId3"/>
    <p:sldLayoutId id="2147484506" r:id="rId4"/>
    <p:sldLayoutId id="2147484507" r:id="rId5"/>
    <p:sldLayoutId id="2147484508" r:id="rId6"/>
    <p:sldLayoutId id="2147484509" r:id="rId7"/>
    <p:sldLayoutId id="2147484510" r:id="rId8"/>
    <p:sldLayoutId id="2147484511" r:id="rId9"/>
    <p:sldLayoutId id="2147484512" r:id="rId10"/>
    <p:sldLayoutId id="2147484513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300" kern="1200" cap="all" spc="75">
          <a:solidFill>
            <a:srgbClr val="0D0D0D"/>
          </a:solidFill>
          <a:latin typeface="+mj-lt"/>
          <a:ea typeface="Microsoft JhengHei" panose="020B0604030504040204" pitchFamily="34" charset="-120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Tw Cen MT Condensed" panose="020B0606020104020203" pitchFamily="34" charset="0"/>
          <a:ea typeface="Microsoft JhengHei" panose="020B0604030504040204" pitchFamily="34" charset="-12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Tw Cen MT Condensed" panose="020B0606020104020203" pitchFamily="34" charset="0"/>
          <a:ea typeface="Microsoft JhengHei" panose="020B0604030504040204" pitchFamily="34" charset="-12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Tw Cen MT Condensed" panose="020B0606020104020203" pitchFamily="34" charset="0"/>
          <a:ea typeface="Microsoft JhengHei" panose="020B0604030504040204" pitchFamily="34" charset="-12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Tw Cen MT Condensed" panose="020B0606020104020203" pitchFamily="34" charset="0"/>
          <a:ea typeface="Microsoft JhengHei" panose="020B0604030504040204" pitchFamily="34" charset="-120"/>
        </a:defRPr>
      </a:lvl5pPr>
      <a:lvl6pPr marL="342900" algn="l" rtl="0" fontAlgn="base">
        <a:lnSpc>
          <a:spcPct val="80000"/>
        </a:lnSpc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Tw Cen MT Condensed" panose="020B0606020104020203" pitchFamily="34" charset="0"/>
          <a:ea typeface="Microsoft JhengHei" panose="020B0604030504040204" pitchFamily="34" charset="-120"/>
        </a:defRPr>
      </a:lvl6pPr>
      <a:lvl7pPr marL="685800" algn="l" rtl="0" fontAlgn="base">
        <a:lnSpc>
          <a:spcPct val="80000"/>
        </a:lnSpc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Tw Cen MT Condensed" panose="020B0606020104020203" pitchFamily="34" charset="0"/>
          <a:ea typeface="Microsoft JhengHei" panose="020B0604030504040204" pitchFamily="34" charset="-120"/>
        </a:defRPr>
      </a:lvl7pPr>
      <a:lvl8pPr marL="1028700" algn="l" rtl="0" fontAlgn="base">
        <a:lnSpc>
          <a:spcPct val="80000"/>
        </a:lnSpc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Tw Cen MT Condensed" panose="020B0606020104020203" pitchFamily="34" charset="0"/>
          <a:ea typeface="Microsoft JhengHei" panose="020B0604030504040204" pitchFamily="34" charset="-120"/>
        </a:defRPr>
      </a:lvl8pPr>
      <a:lvl9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Tw Cen MT Condensed" panose="020B0606020104020203" pitchFamily="34" charset="0"/>
          <a:ea typeface="Microsoft JhengHei" panose="020B0604030504040204" pitchFamily="34" charset="-120"/>
        </a:defRPr>
      </a:lvl9pPr>
    </p:titleStyle>
    <p:bodyStyle>
      <a:lvl1pPr marL="67866" indent="-67866" algn="l" rtl="0" eaLnBrk="0" fontAlgn="base" hangingPunct="0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500" kern="1200">
          <a:solidFill>
            <a:schemeClr val="tx1"/>
          </a:solidFill>
          <a:latin typeface="+mn-lt"/>
          <a:ea typeface="Microsoft JhengHei" panose="020B0604030504040204" pitchFamily="34" charset="-120"/>
          <a:cs typeface="+mn-cs"/>
        </a:defRPr>
      </a:lvl1pPr>
      <a:lvl2pPr marL="198835" indent="-102394" algn="l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Microsoft JhengHei" panose="020B0604030504040204" pitchFamily="34" charset="-120"/>
          <a:cs typeface="+mn-cs"/>
        </a:defRPr>
      </a:lvl2pPr>
      <a:lvl3pPr marL="335756" indent="-102394" algn="l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anose="05040102010807070707" pitchFamily="18" charset="2"/>
        <a:buChar char=""/>
        <a:defRPr sz="900" kern="1200">
          <a:solidFill>
            <a:schemeClr val="tx1"/>
          </a:solidFill>
          <a:latin typeface="+mn-lt"/>
          <a:ea typeface="Microsoft JhengHei" panose="020B0604030504040204" pitchFamily="34" charset="-120"/>
          <a:cs typeface="+mn-cs"/>
        </a:defRPr>
      </a:lvl3pPr>
      <a:lvl4pPr marL="445294" indent="-102394" algn="l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anose="05040102010807070707" pitchFamily="18" charset="2"/>
        <a:buChar char=""/>
        <a:defRPr sz="900" kern="1200">
          <a:solidFill>
            <a:schemeClr val="tx1"/>
          </a:solidFill>
          <a:latin typeface="+mn-lt"/>
          <a:ea typeface="Microsoft JhengHei" panose="020B0604030504040204" pitchFamily="34" charset="-120"/>
          <a:cs typeface="+mn-cs"/>
        </a:defRPr>
      </a:lvl4pPr>
      <a:lvl5pPr marL="582216" indent="-102394" algn="l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anose="05040102010807070707" pitchFamily="18" charset="2"/>
        <a:buChar char=""/>
        <a:defRPr sz="900" kern="1200">
          <a:solidFill>
            <a:schemeClr val="tx1"/>
          </a:solidFill>
          <a:latin typeface="+mn-lt"/>
          <a:ea typeface="Microsoft JhengHei" panose="020B0604030504040204" pitchFamily="34" charset="-120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>
            <a:extLst>
              <a:ext uri="{FF2B5EF4-FFF2-40B4-BE49-F238E27FC236}">
                <a16:creationId xmlns:a16="http://schemas.microsoft.com/office/drawing/2014/main" id="{226169D3-E2E2-444A-8589-3F4044B636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07382D53-0804-4152-B187-3ABCF5FD2B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062BD-2081-4C4C-B5B5-375AC96C2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675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227C0EF-6C70-4C86-9972-12B87F4E1B51}" type="datetime1">
              <a:rPr lang="en-US" altLang="en-US"/>
              <a:pPr>
                <a:defRPr/>
              </a:pPr>
              <a:t>10/30/2022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DE372-F41F-4740-A066-D09692F0A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75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98D8C-5FBD-4BEE-8708-01CACD83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24068A7-5B97-4B77-B270-BB0635278B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8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5" r:id="rId1"/>
    <p:sldLayoutId id="2147484516" r:id="rId2"/>
    <p:sldLayoutId id="2147484517" r:id="rId3"/>
    <p:sldLayoutId id="2147484518" r:id="rId4"/>
    <p:sldLayoutId id="2147484519" r:id="rId5"/>
    <p:sldLayoutId id="2147484520" r:id="rId6"/>
    <p:sldLayoutId id="2147484521" r:id="rId7"/>
    <p:sldLayoutId id="2147484522" r:id="rId8"/>
    <p:sldLayoutId id="2147484523" r:id="rId9"/>
    <p:sldLayoutId id="2147484524" r:id="rId10"/>
    <p:sldLayoutId id="2147484525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PMingLiU" panose="02020500000000000000" pitchFamily="18" charset="-120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ea typeface="PMingLiU" panose="02020500000000000000" pitchFamily="18" charset="-12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Placeholder 1">
            <a:extLst>
              <a:ext uri="{FF2B5EF4-FFF2-40B4-BE49-F238E27FC236}">
                <a16:creationId xmlns:a16="http://schemas.microsoft.com/office/drawing/2014/main" id="{B637D10A-13A1-49B8-96DB-ECED405491B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03" name="Text Placeholder 2">
            <a:extLst>
              <a:ext uri="{FF2B5EF4-FFF2-40B4-BE49-F238E27FC236}">
                <a16:creationId xmlns:a16="http://schemas.microsoft.com/office/drawing/2014/main" id="{DA2ECB29-8AE1-41BE-9446-DBA31B27D0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18620-B5A2-439C-96B7-FA7CBF34A2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9179DC2-5F61-43E8-8244-526476C4B664}" type="datetimeFigureOut">
              <a:rPr lang="en-US" altLang="en-US"/>
              <a:pPr>
                <a:defRPr/>
              </a:pPr>
              <a:t>10/30/2022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CC61F-3FC0-47FC-ABEA-EE1BE240B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4ABAA-44D0-42FF-ABD8-A6D814D5B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08B84D1-24EA-4A98-8AB9-9C8261B9C4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12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7" r:id="rId1"/>
    <p:sldLayoutId id="2147484528" r:id="rId2"/>
    <p:sldLayoutId id="2147484529" r:id="rId3"/>
    <p:sldLayoutId id="2147484530" r:id="rId4"/>
    <p:sldLayoutId id="2147484531" r:id="rId5"/>
    <p:sldLayoutId id="2147484532" r:id="rId6"/>
    <p:sldLayoutId id="2147484533" r:id="rId7"/>
    <p:sldLayoutId id="2147484534" r:id="rId8"/>
    <p:sldLayoutId id="2147484535" r:id="rId9"/>
    <p:sldLayoutId id="2147484536" r:id="rId10"/>
    <p:sldLayoutId id="21474845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PMingLiU" panose="02020500000000000000" pitchFamily="18" charset="-12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sagos.org/" TargetMode="External"/><Relationship Id="rId1" Type="http://schemas.openxmlformats.org/officeDocument/2006/relationships/slideLayout" Target="../slideLayouts/slideLayout1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ECF0387-7113-413A-BAAF-3621437B76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952" t="21912" r="11905" b="9517"/>
          <a:stretch/>
        </p:blipFill>
        <p:spPr bwMode="auto">
          <a:xfrm>
            <a:off x="0" y="0"/>
            <a:ext cx="916251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1D2216-5399-4B44-BED9-E70367F33312}"/>
              </a:ext>
            </a:extLst>
          </p:cNvPr>
          <p:cNvSpPr txBox="1"/>
          <p:nvPr/>
        </p:nvSpPr>
        <p:spPr>
          <a:xfrm>
            <a:off x="683568" y="986846"/>
            <a:ext cx="7884114" cy="167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">
              <a:spcBef>
                <a:spcPts val="450"/>
              </a:spcBef>
              <a:spcAft>
                <a:spcPts val="450"/>
              </a:spcAft>
              <a:defRPr/>
            </a:pPr>
            <a:r>
              <a:rPr lang="zh-TW" altLang="en-US" sz="4950" b="1" dirty="0">
                <a:solidFill>
                  <a:srgbClr val="FFFFFF"/>
                </a:solidFill>
                <a:latin typeface="Arial Narrow" panose="020B0606020202030204" pitchFamily="34" charset="0"/>
                <a:ea typeface="UD Digi Kyokasho NK-B" panose="02020700000000000000" pitchFamily="18" charset="-128"/>
                <a:cs typeface="Arial" charset="0"/>
              </a:rPr>
              <a:t>審時度勢的英雄</a:t>
            </a:r>
            <a:r>
              <a:rPr lang="en-US" altLang="zh-TW" sz="4950" b="1" dirty="0">
                <a:solidFill>
                  <a:srgbClr val="FFFFFF"/>
                </a:solidFill>
                <a:latin typeface="Arial Narrow" panose="020B0606020202030204" pitchFamily="34" charset="0"/>
                <a:ea typeface="UD Digi Kyokasho NK-B" panose="02020700000000000000" pitchFamily="18" charset="-128"/>
                <a:cs typeface="Arial" charset="0"/>
              </a:rPr>
              <a:t> – </a:t>
            </a:r>
            <a:r>
              <a:rPr lang="zh-TW" altLang="en-US" sz="4950" b="1" dirty="0">
                <a:solidFill>
                  <a:srgbClr val="FFFFFF"/>
                </a:solidFill>
                <a:latin typeface="Arial Narrow" panose="020B0606020202030204" pitchFamily="34" charset="0"/>
                <a:ea typeface="UD Digi Kyokasho NK-B" panose="02020700000000000000" pitchFamily="18" charset="-128"/>
                <a:cs typeface="Arial" charset="0"/>
              </a:rPr>
              <a:t>以笏</a:t>
            </a:r>
            <a:endParaRPr lang="en-US" altLang="zh-TW" sz="4950" b="1" dirty="0">
              <a:solidFill>
                <a:srgbClr val="FFFFFF"/>
              </a:solidFill>
              <a:latin typeface="Arial Narrow" panose="020B0606020202030204" pitchFamily="34" charset="0"/>
              <a:ea typeface="UD Digi Kyokasho NK-B" panose="02020700000000000000" pitchFamily="18" charset="-128"/>
              <a:cs typeface="Arial" charset="0"/>
            </a:endParaRPr>
          </a:p>
          <a:p>
            <a:pPr algn="ctr" defTabSz="685800" fontAlgn="b">
              <a:spcBef>
                <a:spcPts val="450"/>
              </a:spcBef>
              <a:spcAft>
                <a:spcPts val="450"/>
              </a:spcAft>
              <a:defRPr/>
            </a:pPr>
            <a:r>
              <a:rPr lang="en-US" altLang="zh-TW" sz="4500" b="1" dirty="0">
                <a:solidFill>
                  <a:srgbClr val="FFEBAB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(</a:t>
            </a:r>
            <a:r>
              <a:rPr lang="zh-TW" altLang="en-US" sz="4500" b="1" dirty="0">
                <a:solidFill>
                  <a:srgbClr val="FFEBAB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士三</a:t>
            </a:r>
            <a:r>
              <a:rPr lang="en-US" altLang="zh-TW" sz="4500" b="1" dirty="0">
                <a:solidFill>
                  <a:srgbClr val="FFEBAB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12-30)</a:t>
            </a:r>
          </a:p>
        </p:txBody>
      </p:sp>
    </p:spTree>
    <p:extLst>
      <p:ext uri="{BB962C8B-B14F-4D97-AF65-F5344CB8AC3E}">
        <p14:creationId xmlns:p14="http://schemas.microsoft.com/office/powerpoint/2010/main" val="1787674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">
            <a:extLst>
              <a:ext uri="{FF2B5EF4-FFF2-40B4-BE49-F238E27FC236}">
                <a16:creationId xmlns:a16="http://schemas.microsoft.com/office/drawing/2014/main" id="{20817434-8045-450B-9389-2F729130D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6675" name="Rectangle 2">
            <a:extLst>
              <a:ext uri="{FF2B5EF4-FFF2-40B4-BE49-F238E27FC236}">
                <a16:creationId xmlns:a16="http://schemas.microsoft.com/office/drawing/2014/main" id="{11A45BCB-142A-4B9F-AAAC-3BBF22516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38" y="844155"/>
            <a:ext cx="3942160" cy="107156"/>
          </a:xfrm>
          <a:prstGeom prst="rect">
            <a:avLst/>
          </a:prstGeom>
          <a:solidFill>
            <a:srgbClr val="7030A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en-US">
              <a:solidFill>
                <a:srgbClr val="FFCC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6676" name="Rectangle 4">
            <a:extLst>
              <a:ext uri="{FF2B5EF4-FFF2-40B4-BE49-F238E27FC236}">
                <a16:creationId xmlns:a16="http://schemas.microsoft.com/office/drawing/2014/main" id="{C507BC4A-19DE-41C6-9BA9-B1B5F4FCC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86" y="250031"/>
            <a:ext cx="8154571" cy="36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9056" tIns="34529" rIns="69056" bIns="34529">
            <a:spAutoFit/>
          </a:bodyPr>
          <a:lstStyle>
            <a:lvl1pPr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571500" fontAlgn="base">
              <a:spcBef>
                <a:spcPct val="20000"/>
              </a:spcBef>
              <a:spcAft>
                <a:spcPct val="2000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士三</a:t>
            </a:r>
            <a:r>
              <a:rPr lang="en-US" altLang="zh-TW" sz="36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12-14</a:t>
            </a:r>
          </a:p>
          <a:p>
            <a:pPr defTabSz="571500" fontAlgn="base">
              <a:spcBef>
                <a:spcPct val="20000"/>
              </a:spcBef>
              <a:spcAft>
                <a:spcPct val="20000"/>
              </a:spcAft>
              <a:defRPr/>
            </a:pPr>
            <a:endParaRPr lang="en-US" altLang="zh-TW" sz="100" b="1" dirty="0">
              <a:solidFill>
                <a:srgbClr val="FFFFFF"/>
              </a:solidFill>
              <a:latin typeface="Arial Narrow" panose="020B0606020202030204" pitchFamily="34" charset="0"/>
              <a:ea typeface="Yu Gothic" panose="020B0400000000000000" pitchFamily="34" charset="-128"/>
            </a:endParaRPr>
          </a:p>
          <a:p>
            <a:pPr defTabSz="571500" fontAlgn="base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altLang="zh-TW" sz="36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12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以色列人</a:t>
            </a:r>
            <a:r>
              <a:rPr lang="zh-TW" altLang="en-US" sz="3600" b="1" i="1" dirty="0">
                <a:solidFill>
                  <a:srgbClr val="002060"/>
                </a:solidFill>
                <a:highlight>
                  <a:srgbClr val="FFEBAB"/>
                </a:highlight>
                <a:latin typeface="Arial Narrow" panose="020B0606020202030204" pitchFamily="34" charset="0"/>
                <a:ea typeface="Yu Gothic" panose="020B0400000000000000" pitchFamily="34" charset="-128"/>
              </a:rPr>
              <a:t>又行耶和華眼中看為惡的事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lang="zh-TW" altLang="en-US" sz="3600" b="1" i="1" dirty="0">
                <a:solidFill>
                  <a:srgbClr val="002060"/>
                </a:solidFill>
                <a:highlight>
                  <a:srgbClr val="FFFF00"/>
                </a:highlight>
                <a:latin typeface="Arial Narrow" panose="020B0606020202030204" pitchFamily="34" charset="0"/>
                <a:ea typeface="Yu Gothic" panose="020B0400000000000000" pitchFamily="34" charset="-128"/>
              </a:rPr>
              <a:t>耶和華就使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摩押王伊磯倫強盛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攻擊以色列人。</a:t>
            </a:r>
            <a:r>
              <a:rPr lang="en-US" altLang="zh-TW" sz="36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13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伊磯倫招聚亞捫人和亞瑪力人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去攻打以色列人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佔據棕樹城。</a:t>
            </a:r>
            <a:r>
              <a:rPr lang="en-US" altLang="zh-TW" sz="36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14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 </a:t>
            </a:r>
            <a:r>
              <a:rPr lang="zh-TW" altLang="en-US" sz="3600" b="1" i="1" dirty="0">
                <a:solidFill>
                  <a:srgbClr val="002060"/>
                </a:solidFill>
                <a:highlight>
                  <a:srgbClr val="FFFF00"/>
                </a:highlight>
                <a:latin typeface="Arial Narrow" panose="020B0606020202030204" pitchFamily="34" charset="0"/>
                <a:ea typeface="Yu Gothic" panose="020B0400000000000000" pitchFamily="34" charset="-128"/>
              </a:rPr>
              <a:t>於是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以色列人服事摩押王伊磯倫十八年。</a:t>
            </a:r>
            <a:endParaRPr lang="en-US" altLang="zh-TW" sz="3600" b="1" i="1" dirty="0">
              <a:solidFill>
                <a:srgbClr val="002060"/>
              </a:solidFill>
              <a:latin typeface="Arial Narrow" panose="020B0606020202030204" pitchFamily="34" charset="0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4244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">
            <a:extLst>
              <a:ext uri="{FF2B5EF4-FFF2-40B4-BE49-F238E27FC236}">
                <a16:creationId xmlns:a16="http://schemas.microsoft.com/office/drawing/2014/main" id="{66E66DAA-E02B-4344-B7D7-1D940156A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DF7CB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5651" name="Rectangle 2">
            <a:extLst>
              <a:ext uri="{FF2B5EF4-FFF2-40B4-BE49-F238E27FC236}">
                <a16:creationId xmlns:a16="http://schemas.microsoft.com/office/drawing/2014/main" id="{6E281306-61F8-455B-9D11-8A2B2C5F2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" y="195487"/>
            <a:ext cx="8748972" cy="4752752"/>
          </a:xfrm>
          <a:prstGeom prst="rect">
            <a:avLst/>
          </a:prstGeom>
          <a:solidFill>
            <a:srgbClr val="401B5B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5652" name="Rectangle 4">
            <a:extLst>
              <a:ext uri="{FF2B5EF4-FFF2-40B4-BE49-F238E27FC236}">
                <a16:creationId xmlns:a16="http://schemas.microsoft.com/office/drawing/2014/main" id="{53D432A1-9051-4F7B-8EAB-70EB4A3E7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575" y="627534"/>
            <a:ext cx="7668851" cy="139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9056" tIns="34529" rIns="69056" bIns="34529">
            <a:spAutoFit/>
          </a:bodyPr>
          <a:lstStyle>
            <a:lvl1pPr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defTabSz="571500" fontAlgn="base">
              <a:spcBef>
                <a:spcPct val="20000"/>
              </a:spcBef>
              <a:spcAft>
                <a:spcPct val="20000"/>
              </a:spcAft>
            </a:pPr>
            <a:r>
              <a:rPr lang="zh-TW" altLang="en-US" sz="3600" b="1" dirty="0">
                <a:solidFill>
                  <a:srgbClr val="FFFF00"/>
                </a:solidFill>
                <a:latin typeface="Arial Narrow" panose="020B0606020202030204" pitchFamily="34" charset="0"/>
                <a:ea typeface="UD Digi Kyokasho NK-B" panose="02020700000000000000" pitchFamily="18" charset="-128"/>
              </a:rPr>
              <a:t>審時度勢的英雄 </a:t>
            </a:r>
            <a:r>
              <a:rPr lang="en-US" altLang="zh-TW" sz="3600" b="1" dirty="0">
                <a:solidFill>
                  <a:srgbClr val="FFFF00"/>
                </a:solidFill>
                <a:latin typeface="Arial Narrow" panose="020B0606020202030204" pitchFamily="34" charset="0"/>
                <a:ea typeface="UD Digi Kyokasho NK-B" panose="02020700000000000000" pitchFamily="18" charset="-128"/>
              </a:rPr>
              <a:t>– </a:t>
            </a:r>
            <a:r>
              <a:rPr lang="zh-TW" altLang="en-US" sz="3600" b="1" dirty="0">
                <a:solidFill>
                  <a:srgbClr val="FFFF00"/>
                </a:solidFill>
                <a:latin typeface="Arial Narrow" panose="020B0606020202030204" pitchFamily="34" charset="0"/>
                <a:ea typeface="UD Digi Kyokasho NK-B" panose="02020700000000000000" pitchFamily="18" charset="-128"/>
              </a:rPr>
              <a:t>以笏</a:t>
            </a:r>
            <a:endParaRPr lang="en-US" altLang="zh-TW" sz="3600" b="1" dirty="0">
              <a:solidFill>
                <a:srgbClr val="FFFF00"/>
              </a:solidFill>
              <a:latin typeface="Arial Narrow" panose="020B0606020202030204" pitchFamily="34" charset="0"/>
              <a:ea typeface="UD Digi Kyokasho NK-B" panose="02020700000000000000" pitchFamily="18" charset="-128"/>
            </a:endParaRPr>
          </a:p>
          <a:p>
            <a:pPr defTabSz="571500" fontAlgn="base">
              <a:spcBef>
                <a:spcPct val="20000"/>
              </a:spcBef>
              <a:spcAft>
                <a:spcPct val="20000"/>
              </a:spcAft>
            </a:pPr>
            <a:r>
              <a:rPr lang="en-US" altLang="zh-TW" sz="3600" b="1" dirty="0">
                <a:solidFill>
                  <a:srgbClr val="FFFFF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</a:t>
            </a:r>
            <a:r>
              <a:rPr lang="zh-TW" altLang="en-US" sz="3600" b="1" dirty="0">
                <a:solidFill>
                  <a:srgbClr val="FFF1C5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第一幕</a:t>
            </a:r>
            <a:r>
              <a:rPr lang="en-US" altLang="zh-TW" sz="3600" b="1" dirty="0">
                <a:solidFill>
                  <a:srgbClr val="FFF1C5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</a:t>
            </a:r>
            <a:r>
              <a:rPr lang="zh-TW" altLang="en-US" sz="3600" b="1" dirty="0">
                <a:solidFill>
                  <a:srgbClr val="FFFFF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時 勢</a:t>
            </a:r>
            <a:r>
              <a:rPr lang="zh-TW" altLang="en-US" sz="3600" b="1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（三</a:t>
            </a:r>
            <a:r>
              <a:rPr lang="en-US" altLang="zh-TW" sz="3600" b="1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12-14</a:t>
            </a:r>
            <a:r>
              <a:rPr lang="zh-TW" altLang="en-US" sz="3600" b="1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">
            <a:extLst>
              <a:ext uri="{FF2B5EF4-FFF2-40B4-BE49-F238E27FC236}">
                <a16:creationId xmlns:a16="http://schemas.microsoft.com/office/drawing/2014/main" id="{20817434-8045-450B-9389-2F729130D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6675" name="Rectangle 2">
            <a:extLst>
              <a:ext uri="{FF2B5EF4-FFF2-40B4-BE49-F238E27FC236}">
                <a16:creationId xmlns:a16="http://schemas.microsoft.com/office/drawing/2014/main" id="{11A45BCB-142A-4B9F-AAAC-3BBF22516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38" y="844155"/>
            <a:ext cx="3942160" cy="107156"/>
          </a:xfrm>
          <a:prstGeom prst="rect">
            <a:avLst/>
          </a:prstGeom>
          <a:solidFill>
            <a:srgbClr val="7030A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en-US">
              <a:solidFill>
                <a:srgbClr val="FFCC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6676" name="Rectangle 4">
            <a:extLst>
              <a:ext uri="{FF2B5EF4-FFF2-40B4-BE49-F238E27FC236}">
                <a16:creationId xmlns:a16="http://schemas.microsoft.com/office/drawing/2014/main" id="{C507BC4A-19DE-41C6-9BA9-B1B5F4FCC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86" y="250031"/>
            <a:ext cx="8154571" cy="2528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9056" tIns="34529" rIns="69056" bIns="34529">
            <a:spAutoFit/>
          </a:bodyPr>
          <a:lstStyle>
            <a:lvl1pPr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571500" fontAlgn="base">
              <a:spcBef>
                <a:spcPct val="20000"/>
              </a:spcBef>
              <a:spcAft>
                <a:spcPct val="2000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士三</a:t>
            </a:r>
            <a:r>
              <a:rPr lang="en-US" altLang="zh-TW" sz="36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12-14</a:t>
            </a:r>
          </a:p>
          <a:p>
            <a:pPr defTabSz="571500" fontAlgn="base">
              <a:spcBef>
                <a:spcPct val="20000"/>
              </a:spcBef>
              <a:spcAft>
                <a:spcPct val="20000"/>
              </a:spcAft>
              <a:defRPr/>
            </a:pPr>
            <a:endParaRPr lang="en-US" altLang="zh-TW" sz="100" b="1" dirty="0">
              <a:solidFill>
                <a:srgbClr val="FFFFFF"/>
              </a:solidFill>
              <a:latin typeface="Arial Narrow" panose="020B0606020202030204" pitchFamily="34" charset="0"/>
              <a:ea typeface="Yu Gothic" panose="020B0400000000000000" pitchFamily="34" charset="-128"/>
            </a:endParaRPr>
          </a:p>
          <a:p>
            <a:pPr defTabSz="571500" fontAlgn="base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altLang="zh-TW" sz="36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15a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以色列人</a:t>
            </a:r>
            <a:r>
              <a:rPr lang="zh-TW" altLang="en-US" sz="3600" b="1" i="1" dirty="0">
                <a:solidFill>
                  <a:srgbClr val="002060"/>
                </a:solidFill>
                <a:highlight>
                  <a:srgbClr val="FFEBAB"/>
                </a:highlight>
                <a:latin typeface="Arial Narrow" panose="020B0606020202030204" pitchFamily="34" charset="0"/>
                <a:ea typeface="Yu Gothic" panose="020B0400000000000000" pitchFamily="34" charset="-128"/>
              </a:rPr>
              <a:t>呼求</a:t>
            </a:r>
            <a:r>
              <a:rPr lang="zh-TW" altLang="en-US" sz="3600" b="1" i="1" dirty="0">
                <a:solidFill>
                  <a:srgbClr val="C00000"/>
                </a:solidFill>
                <a:highlight>
                  <a:srgbClr val="FFFF00"/>
                </a:highlight>
                <a:latin typeface="Arial Narrow" panose="020B0606020202030204" pitchFamily="34" charset="0"/>
                <a:ea typeface="Yu Gothic" panose="020B0400000000000000" pitchFamily="34" charset="-128"/>
              </a:rPr>
              <a:t>耶和華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的時候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lang="zh-TW" altLang="en-US" sz="3600" b="1" i="1" dirty="0">
                <a:solidFill>
                  <a:srgbClr val="C00000"/>
                </a:solidFill>
                <a:highlight>
                  <a:srgbClr val="FFFF00"/>
                </a:highlight>
                <a:latin typeface="Arial Narrow" panose="020B0606020202030204" pitchFamily="34" charset="0"/>
                <a:ea typeface="Yu Gothic" panose="020B0400000000000000" pitchFamily="34" charset="-128"/>
              </a:rPr>
              <a:t>耶和華</a:t>
            </a:r>
            <a:r>
              <a:rPr lang="zh-TW" altLang="en-US" sz="3600" b="1" i="1" dirty="0">
                <a:solidFill>
                  <a:srgbClr val="002060"/>
                </a:solidFill>
                <a:highlight>
                  <a:srgbClr val="FFFF00"/>
                </a:highlight>
                <a:latin typeface="Arial Narrow" panose="020B0606020202030204" pitchFamily="34" charset="0"/>
                <a:ea typeface="Yu Gothic" panose="020B0400000000000000" pitchFamily="34" charset="-128"/>
              </a:rPr>
              <a:t>就為他們興起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一位拯救者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就是便雅憫人基拉的兒子以笏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他是 </a:t>
            </a:r>
            <a:r>
              <a:rPr lang="zh-TW" altLang="en-US" sz="3600" b="1" i="1" dirty="0">
                <a:solidFill>
                  <a:prstClr val="white"/>
                </a:solidFill>
                <a:highlight>
                  <a:srgbClr val="800080"/>
                </a:highlight>
                <a:latin typeface="Arial Narrow" panose="020B0606020202030204" pitchFamily="34" charset="0"/>
                <a:ea typeface="Yu Gothic" panose="020B0400000000000000" pitchFamily="34" charset="-128"/>
              </a:rPr>
              <a:t>左手便利的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543777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">
            <a:extLst>
              <a:ext uri="{FF2B5EF4-FFF2-40B4-BE49-F238E27FC236}">
                <a16:creationId xmlns:a16="http://schemas.microsoft.com/office/drawing/2014/main" id="{66E66DAA-E02B-4344-B7D7-1D940156A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DF7CB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5651" name="Rectangle 2">
            <a:extLst>
              <a:ext uri="{FF2B5EF4-FFF2-40B4-BE49-F238E27FC236}">
                <a16:creationId xmlns:a16="http://schemas.microsoft.com/office/drawing/2014/main" id="{6E281306-61F8-455B-9D11-8A2B2C5F2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" y="195487"/>
            <a:ext cx="8748972" cy="4752752"/>
          </a:xfrm>
          <a:prstGeom prst="rect">
            <a:avLst/>
          </a:prstGeom>
          <a:solidFill>
            <a:srgbClr val="401B5B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5652" name="Rectangle 4">
            <a:extLst>
              <a:ext uri="{FF2B5EF4-FFF2-40B4-BE49-F238E27FC236}">
                <a16:creationId xmlns:a16="http://schemas.microsoft.com/office/drawing/2014/main" id="{53D432A1-9051-4F7B-8EAB-70EB4A3E7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575" y="627535"/>
            <a:ext cx="7668851" cy="217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9056" tIns="34529" rIns="69056" bIns="34529">
            <a:spAutoFit/>
          </a:bodyPr>
          <a:lstStyle>
            <a:lvl1pPr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defTabSz="571500" fontAlgn="base">
              <a:spcBef>
                <a:spcPct val="20000"/>
              </a:spcBef>
              <a:spcAft>
                <a:spcPct val="20000"/>
              </a:spcAft>
              <a:defRPr/>
            </a:pPr>
            <a:r>
              <a:rPr lang="zh-TW" altLang="en-US" sz="3600" b="1" dirty="0">
                <a:solidFill>
                  <a:srgbClr val="FFFF00"/>
                </a:solidFill>
                <a:latin typeface="Arial Narrow" panose="020B0606020202030204" pitchFamily="34" charset="0"/>
                <a:ea typeface="UD Digi Kyokasho NK-B" panose="02020700000000000000" pitchFamily="18" charset="-128"/>
              </a:rPr>
              <a:t>審時度勢的英雄 </a:t>
            </a:r>
            <a:r>
              <a:rPr lang="en-US" altLang="zh-TW" sz="3600" b="1" dirty="0">
                <a:solidFill>
                  <a:srgbClr val="FFFF00"/>
                </a:solidFill>
                <a:latin typeface="Arial Narrow" panose="020B0606020202030204" pitchFamily="34" charset="0"/>
                <a:ea typeface="UD Digi Kyokasho NK-B" panose="02020700000000000000" pitchFamily="18" charset="-128"/>
              </a:rPr>
              <a:t>– </a:t>
            </a:r>
            <a:r>
              <a:rPr lang="zh-TW" altLang="en-US" sz="3600" b="1" dirty="0">
                <a:solidFill>
                  <a:srgbClr val="FFFF00"/>
                </a:solidFill>
                <a:latin typeface="Arial Narrow" panose="020B0606020202030204" pitchFamily="34" charset="0"/>
                <a:ea typeface="UD Digi Kyokasho NK-B" panose="02020700000000000000" pitchFamily="18" charset="-128"/>
              </a:rPr>
              <a:t>以笏</a:t>
            </a:r>
            <a:endParaRPr lang="en-US" altLang="zh-TW" sz="3600" b="1" dirty="0">
              <a:solidFill>
                <a:srgbClr val="FFFF00"/>
              </a:solidFill>
              <a:latin typeface="Arial Narrow" panose="020B0606020202030204" pitchFamily="34" charset="0"/>
              <a:ea typeface="UD Digi Kyokasho NK-B" panose="02020700000000000000" pitchFamily="18" charset="-128"/>
            </a:endParaRPr>
          </a:p>
          <a:p>
            <a:pPr defTabSz="571500" fontAlgn="base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altLang="zh-TW" sz="3600" b="1" dirty="0">
                <a:solidFill>
                  <a:srgbClr val="FFFFF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</a:t>
            </a:r>
            <a:r>
              <a:rPr lang="zh-TW" altLang="en-US" sz="3600" b="1" dirty="0">
                <a:solidFill>
                  <a:srgbClr val="FFF1C5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第一幕</a:t>
            </a:r>
            <a:r>
              <a:rPr lang="en-US" altLang="zh-TW" sz="3600" b="1" dirty="0">
                <a:solidFill>
                  <a:srgbClr val="FFFFF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</a:t>
            </a:r>
            <a:r>
              <a:rPr lang="zh-TW" altLang="en-US" sz="3600" b="1" dirty="0">
                <a:solidFill>
                  <a:srgbClr val="FFFFF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時 勢</a:t>
            </a:r>
            <a:r>
              <a:rPr lang="zh-TW" altLang="en-US" sz="3600" b="1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（三</a:t>
            </a:r>
            <a:r>
              <a:rPr lang="en-US" altLang="zh-TW" sz="3600" b="1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12-14</a:t>
            </a:r>
            <a:r>
              <a:rPr lang="zh-TW" altLang="en-US" sz="3600" b="1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</a:p>
          <a:p>
            <a:pPr defTabSz="571500" fontAlgn="base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altLang="zh-TW" sz="3600" b="1" dirty="0">
                <a:solidFill>
                  <a:srgbClr val="FFFFF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</a:t>
            </a:r>
            <a:r>
              <a:rPr lang="zh-TW" altLang="en-US" sz="3600" b="1" dirty="0">
                <a:solidFill>
                  <a:srgbClr val="FFF1C5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第二幕</a:t>
            </a:r>
            <a:r>
              <a:rPr lang="en-US" altLang="zh-TW" sz="3600" b="1" dirty="0">
                <a:solidFill>
                  <a:srgbClr val="FFFFF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</a:t>
            </a:r>
            <a:r>
              <a:rPr lang="zh-TW" altLang="en-US" sz="3600" b="1" dirty="0">
                <a:solidFill>
                  <a:srgbClr val="FFFFF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英 雄</a:t>
            </a:r>
            <a:r>
              <a:rPr lang="zh-TW" altLang="en-US" sz="3600" b="1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（三</a:t>
            </a:r>
            <a:r>
              <a:rPr lang="en-US" altLang="zh-TW" sz="3600" b="1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15a</a:t>
            </a:r>
            <a:r>
              <a:rPr lang="zh-TW" altLang="en-US" sz="3600" b="1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75629775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F39097-3017-4716-8AFB-4BF4A76EB4F1}"/>
              </a:ext>
            </a:extLst>
          </p:cNvPr>
          <p:cNvSpPr txBox="1"/>
          <p:nvPr/>
        </p:nvSpPr>
        <p:spPr>
          <a:xfrm>
            <a:off x="413538" y="357505"/>
            <a:ext cx="8058150" cy="1933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ts val="900"/>
              </a:spcBef>
              <a:spcAft>
                <a:spcPts val="450"/>
              </a:spcAft>
              <a:defRPr/>
            </a:pPr>
            <a:r>
              <a:rPr lang="zh-TW" altLang="en-US" sz="3600" b="1" dirty="0">
                <a:solidFill>
                  <a:srgbClr val="FFFF00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  <a:cs typeface="Arial" panose="020B0604020202020204" pitchFamily="34" charset="0"/>
              </a:rPr>
              <a:t>問  題</a:t>
            </a:r>
            <a:endParaRPr lang="en-US" altLang="zh-TW" sz="3600" b="1" dirty="0">
              <a:solidFill>
                <a:srgbClr val="FFFF00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ts val="900"/>
              </a:spcBef>
              <a:spcAft>
                <a:spcPts val="450"/>
              </a:spcAft>
              <a:defRPr/>
            </a:pPr>
            <a:r>
              <a:rPr lang="zh-TW" altLang="en-US" sz="3600" b="1" dirty="0">
                <a:solidFill>
                  <a:prstClr val="white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   從以笏的事蹟</a:t>
            </a:r>
            <a:r>
              <a:rPr lang="en-US" altLang="zh-TW" sz="3600" b="1" dirty="0">
                <a:solidFill>
                  <a:prstClr val="white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, </a:t>
            </a:r>
            <a:r>
              <a:rPr lang="zh-TW" altLang="en-US" sz="3600" b="1" dirty="0">
                <a:solidFill>
                  <a:prstClr val="white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我們要問 </a:t>
            </a:r>
            <a:r>
              <a:rPr lang="en-US" altLang="zh-TW" sz="3600" b="1" dirty="0">
                <a:solidFill>
                  <a:prstClr val="white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:</a:t>
            </a:r>
            <a:r>
              <a:rPr lang="zh-TW" altLang="en-US" sz="3600" b="1" dirty="0">
                <a:solidFill>
                  <a:prstClr val="white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「到底是時勢造英雄？還是英雄造時勢？」</a:t>
            </a:r>
            <a:endParaRPr lang="zh-TW" altLang="en-US" sz="3600" b="1" dirty="0">
              <a:solidFill>
                <a:srgbClr val="FFE07D"/>
              </a:solidFill>
              <a:latin typeface="Arial Narrow" panose="020B060602020203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6CF264-4C25-4A6A-BB1A-0CB5DCB316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8324" y="3870558"/>
            <a:ext cx="810090" cy="11314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C4ABBA-D664-44A7-A1A8-CED340F123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3327834"/>
            <a:ext cx="972108" cy="172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47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F39097-3017-4716-8AFB-4BF4A76EB4F1}"/>
              </a:ext>
            </a:extLst>
          </p:cNvPr>
          <p:cNvSpPr txBox="1"/>
          <p:nvPr/>
        </p:nvSpPr>
        <p:spPr>
          <a:xfrm>
            <a:off x="413538" y="357504"/>
            <a:ext cx="8058150" cy="395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ts val="900"/>
              </a:spcBef>
              <a:spcAft>
                <a:spcPts val="450"/>
              </a:spcAft>
              <a:defRPr/>
            </a:pPr>
            <a:r>
              <a:rPr lang="zh-TW" altLang="en-US" sz="3600" b="1" dirty="0">
                <a:solidFill>
                  <a:srgbClr val="FFFF00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  <a:cs typeface="Arial" panose="020B0604020202020204" pitchFamily="34" charset="0"/>
              </a:rPr>
              <a:t>問  題</a:t>
            </a:r>
            <a:endParaRPr lang="en-US" altLang="zh-TW" sz="3600" b="1" dirty="0">
              <a:solidFill>
                <a:srgbClr val="FFFF00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ts val="900"/>
              </a:spcBef>
              <a:spcAft>
                <a:spcPts val="450"/>
              </a:spcAft>
              <a:defRPr/>
            </a:pPr>
            <a:r>
              <a:rPr lang="en-US" altLang="zh-TW" sz="3600" b="1" dirty="0">
                <a:solidFill>
                  <a:prstClr val="white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	</a:t>
            </a:r>
            <a:r>
              <a:rPr lang="zh-TW" altLang="en-US" sz="3600" b="1" dirty="0">
                <a:solidFill>
                  <a:prstClr val="white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描述以笏是「左撇子」</a:t>
            </a:r>
            <a:r>
              <a:rPr lang="en-US" altLang="zh-TW" sz="3600" b="1" dirty="0">
                <a:solidFill>
                  <a:prstClr val="white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, </a:t>
            </a:r>
            <a:r>
              <a:rPr lang="zh-TW" altLang="en-US" sz="3600" b="1" dirty="0">
                <a:solidFill>
                  <a:prstClr val="white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對整個事件的發展有何特別意義？他是個左</a:t>
            </a:r>
            <a:r>
              <a:rPr lang="en-US" altLang="zh-TW" sz="3600" b="1" dirty="0">
                <a:solidFill>
                  <a:prstClr val="white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, </a:t>
            </a:r>
            <a:r>
              <a:rPr lang="zh-TW" altLang="en-US" sz="3600" b="1" dirty="0">
                <a:solidFill>
                  <a:prstClr val="white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右手都便利的戰士</a:t>
            </a:r>
            <a:r>
              <a:rPr lang="en-US" altLang="zh-TW" sz="3600" b="1" dirty="0">
                <a:solidFill>
                  <a:prstClr val="white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, </a:t>
            </a:r>
            <a:r>
              <a:rPr lang="zh-TW" altLang="en-US" sz="3600" b="1" dirty="0">
                <a:solidFill>
                  <a:prstClr val="white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還是右手有殘疾的人？</a:t>
            </a:r>
            <a:endParaRPr lang="en-US" altLang="zh-TW" sz="3600" b="1" dirty="0">
              <a:solidFill>
                <a:prstClr val="white"/>
              </a:solidFill>
              <a:latin typeface="Arial Narrow" panose="020B060602020203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900113" lvl="1" indent="-557213" defTabSz="685800" eaLnBrk="0" fontAlgn="base" hangingPunct="0">
              <a:spcBef>
                <a:spcPts val="9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zh-TW" altLang="en-US" sz="3600" b="1" dirty="0">
                <a:solidFill>
                  <a:srgbClr val="FFF1C5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詞的意義 </a:t>
            </a:r>
            <a:r>
              <a:rPr lang="en-US" altLang="zh-TW" sz="3600" b="1" dirty="0">
                <a:solidFill>
                  <a:srgbClr val="FFF1C5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– </a:t>
            </a:r>
            <a:r>
              <a:rPr lang="zh-TW" altLang="en-US" sz="3600" b="1" dirty="0">
                <a:solidFill>
                  <a:srgbClr val="FFF1C5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可繙為「右手受捆綁」</a:t>
            </a:r>
            <a:endParaRPr lang="en-US" altLang="zh-TW" sz="3600" b="1" dirty="0">
              <a:solidFill>
                <a:srgbClr val="FFF1C5"/>
              </a:solidFill>
              <a:latin typeface="Arial Narrow" panose="020B060602020203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900113" lvl="1" indent="-557213" defTabSz="685800" eaLnBrk="0" fontAlgn="base" hangingPunct="0">
              <a:spcBef>
                <a:spcPts val="9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zh-TW" altLang="en-US" sz="3600" b="1" dirty="0">
                <a:solidFill>
                  <a:srgbClr val="FFF1C5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邏輯推理 </a:t>
            </a:r>
            <a:r>
              <a:rPr lang="en-US" altLang="zh-TW" sz="3600" b="1" dirty="0">
                <a:solidFill>
                  <a:srgbClr val="FFF1C5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– </a:t>
            </a:r>
            <a:r>
              <a:rPr lang="zh-TW" altLang="en-US" sz="3600" b="1" dirty="0">
                <a:solidFill>
                  <a:srgbClr val="FFF1C5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他右手明顯有殘疾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D17352-6BA2-472B-BEFE-D213BD23B7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8324" y="3870558"/>
            <a:ext cx="810090" cy="11314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B60754-4A49-48EB-9030-57C968ECB6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3327834"/>
            <a:ext cx="972108" cy="172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7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">
            <a:extLst>
              <a:ext uri="{FF2B5EF4-FFF2-40B4-BE49-F238E27FC236}">
                <a16:creationId xmlns:a16="http://schemas.microsoft.com/office/drawing/2014/main" id="{66E66DAA-E02B-4344-B7D7-1D940156A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DF7CB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5651" name="Rectangle 2">
            <a:extLst>
              <a:ext uri="{FF2B5EF4-FFF2-40B4-BE49-F238E27FC236}">
                <a16:creationId xmlns:a16="http://schemas.microsoft.com/office/drawing/2014/main" id="{6E281306-61F8-455B-9D11-8A2B2C5F2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" y="195487"/>
            <a:ext cx="8748972" cy="4752752"/>
          </a:xfrm>
          <a:prstGeom prst="rect">
            <a:avLst/>
          </a:prstGeom>
          <a:solidFill>
            <a:srgbClr val="401B5B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5652" name="Rectangle 4">
            <a:extLst>
              <a:ext uri="{FF2B5EF4-FFF2-40B4-BE49-F238E27FC236}">
                <a16:creationId xmlns:a16="http://schemas.microsoft.com/office/drawing/2014/main" id="{53D432A1-9051-4F7B-8EAB-70EB4A3E7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575" y="627534"/>
            <a:ext cx="7668851" cy="295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9056" tIns="34529" rIns="69056" bIns="34529">
            <a:spAutoFit/>
          </a:bodyPr>
          <a:lstStyle>
            <a:lvl1pPr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defTabSz="571500" fontAlgn="base">
              <a:spcBef>
                <a:spcPct val="20000"/>
              </a:spcBef>
              <a:spcAft>
                <a:spcPct val="20000"/>
              </a:spcAft>
              <a:defRPr/>
            </a:pPr>
            <a:r>
              <a:rPr lang="zh-TW" altLang="en-US" sz="3600" b="1" dirty="0">
                <a:solidFill>
                  <a:srgbClr val="FFFF00"/>
                </a:solidFill>
                <a:latin typeface="Arial Narrow" panose="020B0606020202030204" pitchFamily="34" charset="0"/>
                <a:ea typeface="UD Digi Kyokasho NK-B" panose="02020700000000000000" pitchFamily="18" charset="-128"/>
              </a:rPr>
              <a:t>審時度勢的英雄 </a:t>
            </a:r>
            <a:r>
              <a:rPr lang="en-US" altLang="zh-TW" sz="3600" b="1" dirty="0">
                <a:solidFill>
                  <a:srgbClr val="FFFF00"/>
                </a:solidFill>
                <a:latin typeface="Arial Narrow" panose="020B0606020202030204" pitchFamily="34" charset="0"/>
                <a:ea typeface="UD Digi Kyokasho NK-B" panose="02020700000000000000" pitchFamily="18" charset="-128"/>
              </a:rPr>
              <a:t>– </a:t>
            </a:r>
            <a:r>
              <a:rPr lang="zh-TW" altLang="en-US" sz="3600" b="1" dirty="0">
                <a:solidFill>
                  <a:srgbClr val="FFFF00"/>
                </a:solidFill>
                <a:latin typeface="Arial Narrow" panose="020B0606020202030204" pitchFamily="34" charset="0"/>
                <a:ea typeface="UD Digi Kyokasho NK-B" panose="02020700000000000000" pitchFamily="18" charset="-128"/>
              </a:rPr>
              <a:t>以笏</a:t>
            </a:r>
            <a:endParaRPr lang="en-US" altLang="zh-TW" sz="3600" b="1" dirty="0">
              <a:solidFill>
                <a:srgbClr val="FFFF00"/>
              </a:solidFill>
              <a:latin typeface="Arial Narrow" panose="020B0606020202030204" pitchFamily="34" charset="0"/>
              <a:ea typeface="UD Digi Kyokasho NK-B" panose="02020700000000000000" pitchFamily="18" charset="-128"/>
            </a:endParaRPr>
          </a:p>
          <a:p>
            <a:pPr defTabSz="571500" fontAlgn="base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altLang="zh-TW" sz="3600" b="1" dirty="0">
                <a:solidFill>
                  <a:srgbClr val="FFFFF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</a:t>
            </a:r>
            <a:r>
              <a:rPr lang="zh-TW" altLang="en-US" sz="3600" b="1" dirty="0">
                <a:solidFill>
                  <a:srgbClr val="FFF1C5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第一幕</a:t>
            </a:r>
            <a:r>
              <a:rPr lang="en-US" altLang="zh-TW" sz="3600" b="1" dirty="0">
                <a:solidFill>
                  <a:srgbClr val="FFFFF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</a:t>
            </a:r>
            <a:r>
              <a:rPr lang="zh-TW" altLang="en-US" sz="3600" b="1" dirty="0">
                <a:solidFill>
                  <a:srgbClr val="FFFFF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時 勢</a:t>
            </a:r>
            <a:r>
              <a:rPr lang="zh-TW" altLang="en-US" sz="3600" b="1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（三</a:t>
            </a:r>
            <a:r>
              <a:rPr lang="en-US" altLang="zh-TW" sz="3600" b="1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12-14</a:t>
            </a:r>
            <a:r>
              <a:rPr lang="zh-TW" altLang="en-US" sz="3600" b="1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</a:p>
          <a:p>
            <a:pPr defTabSz="571500" fontAlgn="base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altLang="zh-TW" sz="3600" b="1" dirty="0">
                <a:solidFill>
                  <a:srgbClr val="FFFFF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</a:t>
            </a:r>
            <a:r>
              <a:rPr lang="zh-TW" altLang="en-US" sz="3600" b="1" dirty="0">
                <a:solidFill>
                  <a:srgbClr val="FFF1C5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第二幕</a:t>
            </a:r>
            <a:r>
              <a:rPr lang="en-US" altLang="zh-TW" sz="3600" b="1" dirty="0">
                <a:solidFill>
                  <a:srgbClr val="FFFFF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</a:t>
            </a:r>
            <a:r>
              <a:rPr lang="zh-TW" altLang="en-US" sz="3600" b="1" dirty="0">
                <a:solidFill>
                  <a:srgbClr val="FFFFF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英 雄</a:t>
            </a:r>
            <a:r>
              <a:rPr lang="zh-TW" altLang="en-US" sz="3600" b="1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（三</a:t>
            </a:r>
            <a:r>
              <a:rPr lang="en-US" altLang="zh-TW" sz="3600" b="1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15a</a:t>
            </a:r>
            <a:r>
              <a:rPr lang="zh-TW" altLang="en-US" sz="3600" b="1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</a:p>
          <a:p>
            <a:pPr defTabSz="571500" fontAlgn="base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altLang="zh-TW" sz="3600" b="1" dirty="0">
                <a:solidFill>
                  <a:srgbClr val="FFFFF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</a:t>
            </a:r>
            <a:r>
              <a:rPr lang="zh-TW" altLang="en-US" sz="3600" b="1" dirty="0">
                <a:solidFill>
                  <a:srgbClr val="FFF1C5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第三幕</a:t>
            </a:r>
            <a:r>
              <a:rPr lang="en-US" altLang="zh-TW" sz="3600" b="1" dirty="0">
                <a:solidFill>
                  <a:srgbClr val="FFFFF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</a:t>
            </a:r>
            <a:r>
              <a:rPr lang="zh-TW" altLang="en-US" sz="3600" b="1" dirty="0">
                <a:solidFill>
                  <a:srgbClr val="FFFFF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機 智</a:t>
            </a:r>
            <a:r>
              <a:rPr lang="zh-TW" altLang="en-US" sz="3600" b="1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（三</a:t>
            </a:r>
            <a:r>
              <a:rPr lang="en-US" altLang="zh-TW" sz="3600" b="1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15b-25</a:t>
            </a:r>
            <a:r>
              <a:rPr lang="zh-TW" altLang="en-US" sz="3600" b="1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771553827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">
            <a:extLst>
              <a:ext uri="{FF2B5EF4-FFF2-40B4-BE49-F238E27FC236}">
                <a16:creationId xmlns:a16="http://schemas.microsoft.com/office/drawing/2014/main" id="{20817434-8045-450B-9389-2F729130D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6675" name="Rectangle 2">
            <a:extLst>
              <a:ext uri="{FF2B5EF4-FFF2-40B4-BE49-F238E27FC236}">
                <a16:creationId xmlns:a16="http://schemas.microsoft.com/office/drawing/2014/main" id="{11A45BCB-142A-4B9F-AAAC-3BBF22516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26" y="963159"/>
            <a:ext cx="3942160" cy="107156"/>
          </a:xfrm>
          <a:prstGeom prst="rect">
            <a:avLst/>
          </a:prstGeom>
          <a:solidFill>
            <a:srgbClr val="7030A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en-US">
              <a:solidFill>
                <a:srgbClr val="FFCC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6676" name="Rectangle 4">
            <a:extLst>
              <a:ext uri="{FF2B5EF4-FFF2-40B4-BE49-F238E27FC236}">
                <a16:creationId xmlns:a16="http://schemas.microsoft.com/office/drawing/2014/main" id="{C507BC4A-19DE-41C6-9BA9-B1B5F4FCC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39" y="314770"/>
            <a:ext cx="8316923" cy="371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9056" tIns="34529" rIns="69056" bIns="34529">
            <a:spAutoFit/>
          </a:bodyPr>
          <a:lstStyle>
            <a:lvl1pPr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571500" fontAlgn="base">
              <a:spcBef>
                <a:spcPct val="20000"/>
              </a:spcBef>
              <a:spcAft>
                <a:spcPct val="2000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士三</a:t>
            </a:r>
            <a:r>
              <a:rPr lang="en-US" altLang="zh-TW" sz="36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15b-18   </a:t>
            </a:r>
            <a:r>
              <a:rPr lang="en-US" altLang="zh-TW" sz="3600" b="1" dirty="0">
                <a:solidFill>
                  <a:srgbClr val="7030A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1.  </a:t>
            </a:r>
            <a:r>
              <a:rPr lang="zh-TW" altLang="en-US" sz="3600" b="1" dirty="0">
                <a:solidFill>
                  <a:srgbClr val="7030A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如何接近伊磯倫？</a:t>
            </a:r>
            <a:endParaRPr lang="en-US" altLang="zh-TW" sz="3600" b="1" dirty="0">
              <a:solidFill>
                <a:srgbClr val="7030A0"/>
              </a:solidFill>
              <a:latin typeface="Arial Narrow" panose="020B0606020202030204" pitchFamily="34" charset="0"/>
              <a:ea typeface="Yu Gothic" panose="020B0400000000000000" pitchFamily="34" charset="-128"/>
            </a:endParaRPr>
          </a:p>
          <a:p>
            <a:pPr defTabSz="571500" fontAlgn="base">
              <a:spcBef>
                <a:spcPct val="20000"/>
              </a:spcBef>
              <a:spcAft>
                <a:spcPct val="20000"/>
              </a:spcAft>
              <a:defRPr/>
            </a:pPr>
            <a:endParaRPr lang="en-US" altLang="zh-TW" sz="450" b="1" dirty="0">
              <a:solidFill>
                <a:srgbClr val="FFFFFF"/>
              </a:solidFill>
              <a:latin typeface="Arial Narrow" panose="020B0606020202030204" pitchFamily="34" charset="0"/>
              <a:ea typeface="Yu Gothic" panose="020B0400000000000000" pitchFamily="34" charset="-128"/>
            </a:endParaRPr>
          </a:p>
          <a:p>
            <a:pPr defTabSz="571500" fontAlgn="base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altLang="zh-TW" sz="36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15b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以色列人託他送禮物給摩押王伊磯倫。</a:t>
            </a:r>
            <a:r>
              <a:rPr lang="en-US" altLang="zh-TW" sz="36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16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 </a:t>
            </a:r>
            <a:r>
              <a:rPr lang="zh-TW" altLang="en-US" sz="3600" b="1" i="1" dirty="0">
                <a:solidFill>
                  <a:srgbClr val="002060"/>
                </a:solidFill>
                <a:highlight>
                  <a:srgbClr val="FFFF00"/>
                </a:highlight>
                <a:latin typeface="Arial Narrow" panose="020B0606020202030204" pitchFamily="34" charset="0"/>
                <a:ea typeface="Yu Gothic" panose="020B0400000000000000" pitchFamily="34" charset="-128"/>
              </a:rPr>
              <a:t>以笏打了一把兩刃的劍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長一肘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lang="zh-TW" altLang="en-US" sz="3600" b="1" i="1" dirty="0">
                <a:solidFill>
                  <a:srgbClr val="002060"/>
                </a:solidFill>
                <a:highlight>
                  <a:srgbClr val="FFFF00"/>
                </a:highlight>
                <a:latin typeface="Arial Narrow" panose="020B0606020202030204" pitchFamily="34" charset="0"/>
                <a:ea typeface="Yu Gothic" panose="020B0400000000000000" pitchFamily="34" charset="-128"/>
              </a:rPr>
              <a:t>帶在右腿上衣服裡面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。</a:t>
            </a:r>
            <a:r>
              <a:rPr lang="en-US" altLang="zh-TW" sz="36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17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他將禮物獻給摩押王伊磯倫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原來</a:t>
            </a:r>
            <a:r>
              <a:rPr lang="zh-TW" altLang="en-US" sz="3600" b="1" i="1" dirty="0">
                <a:solidFill>
                  <a:srgbClr val="002060"/>
                </a:solidFill>
                <a:highlight>
                  <a:srgbClr val="FFEBAB"/>
                </a:highlight>
                <a:latin typeface="Arial Narrow" panose="020B0606020202030204" pitchFamily="34" charset="0"/>
                <a:ea typeface="Yu Gothic" panose="020B0400000000000000" pitchFamily="34" charset="-128"/>
              </a:rPr>
              <a:t>伊磯倫極其肥胖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。</a:t>
            </a:r>
            <a:r>
              <a:rPr lang="en-US" altLang="zh-TW" sz="36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18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以笏獻完禮物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便將抬禮物的人打發走了。</a:t>
            </a:r>
          </a:p>
        </p:txBody>
      </p:sp>
    </p:spTree>
    <p:extLst>
      <p:ext uri="{BB962C8B-B14F-4D97-AF65-F5344CB8AC3E}">
        <p14:creationId xmlns:p14="http://schemas.microsoft.com/office/powerpoint/2010/main" val="263269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">
            <a:extLst>
              <a:ext uri="{FF2B5EF4-FFF2-40B4-BE49-F238E27FC236}">
                <a16:creationId xmlns:a16="http://schemas.microsoft.com/office/drawing/2014/main" id="{20817434-8045-450B-9389-2F729130D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6675" name="Rectangle 2">
            <a:extLst>
              <a:ext uri="{FF2B5EF4-FFF2-40B4-BE49-F238E27FC236}">
                <a16:creationId xmlns:a16="http://schemas.microsoft.com/office/drawing/2014/main" id="{11A45BCB-142A-4B9F-AAAC-3BBF22516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26" y="963159"/>
            <a:ext cx="3942160" cy="107156"/>
          </a:xfrm>
          <a:prstGeom prst="rect">
            <a:avLst/>
          </a:prstGeom>
          <a:solidFill>
            <a:srgbClr val="7030A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en-US">
              <a:solidFill>
                <a:srgbClr val="FFCC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6676" name="Rectangle 4">
            <a:extLst>
              <a:ext uri="{FF2B5EF4-FFF2-40B4-BE49-F238E27FC236}">
                <a16:creationId xmlns:a16="http://schemas.microsoft.com/office/drawing/2014/main" id="{C507BC4A-19DE-41C6-9BA9-B1B5F4FCC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39" y="314770"/>
            <a:ext cx="8316923" cy="260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9056" tIns="34529" rIns="69056" bIns="34529">
            <a:spAutoFit/>
          </a:bodyPr>
          <a:lstStyle>
            <a:lvl1pPr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571500" fontAlgn="base">
              <a:spcBef>
                <a:spcPct val="20000"/>
              </a:spcBef>
              <a:spcAft>
                <a:spcPct val="2000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士三</a:t>
            </a:r>
            <a:r>
              <a:rPr lang="en-US" altLang="zh-TW" sz="36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19   </a:t>
            </a:r>
            <a:r>
              <a:rPr lang="en-US" altLang="zh-TW" sz="3600" b="1" dirty="0">
                <a:solidFill>
                  <a:srgbClr val="7030A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2.  </a:t>
            </a:r>
            <a:r>
              <a:rPr lang="zh-TW" altLang="en-US" sz="3600" b="1" dirty="0">
                <a:solidFill>
                  <a:srgbClr val="7030A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如何支開侍衛？</a:t>
            </a:r>
            <a:endParaRPr lang="en-US" altLang="zh-TW" sz="3600" b="1" dirty="0">
              <a:solidFill>
                <a:srgbClr val="7030A0"/>
              </a:solidFill>
              <a:latin typeface="Arial Narrow" panose="020B0606020202030204" pitchFamily="34" charset="0"/>
              <a:ea typeface="Yu Gothic" panose="020B0400000000000000" pitchFamily="34" charset="-128"/>
            </a:endParaRPr>
          </a:p>
          <a:p>
            <a:pPr defTabSz="571500" fontAlgn="base">
              <a:spcBef>
                <a:spcPct val="20000"/>
              </a:spcBef>
              <a:spcAft>
                <a:spcPct val="20000"/>
              </a:spcAft>
              <a:defRPr/>
            </a:pPr>
            <a:endParaRPr lang="en-US" altLang="zh-TW" sz="450" b="1" dirty="0">
              <a:solidFill>
                <a:srgbClr val="FFFFFF"/>
              </a:solidFill>
              <a:latin typeface="Arial Narrow" panose="020B0606020202030204" pitchFamily="34" charset="0"/>
              <a:ea typeface="Yu Gothic" panose="020B0400000000000000" pitchFamily="34" charset="-128"/>
            </a:endParaRPr>
          </a:p>
          <a:p>
            <a:pPr defTabSz="685800" fontAlgn="base">
              <a:spcBef>
                <a:spcPct val="20000"/>
              </a:spcBef>
              <a:spcAft>
                <a:spcPct val="20000"/>
              </a:spcAft>
              <a:defRPr/>
            </a:pPr>
            <a:r>
              <a:rPr kumimoji="0" lang="en-US" altLang="zh-TW" sz="36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19 </a:t>
            </a:r>
            <a:r>
              <a:rPr kumimoji="0"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自己卻</a:t>
            </a:r>
            <a:r>
              <a:rPr kumimoji="0" lang="zh-TW" altLang="en-US" sz="3600" b="1" i="1" dirty="0">
                <a:solidFill>
                  <a:srgbClr val="002060"/>
                </a:solidFill>
                <a:highlight>
                  <a:srgbClr val="00FF00"/>
                </a:highlight>
                <a:latin typeface="Arial Narrow" panose="020B0606020202030204" pitchFamily="34" charset="0"/>
                <a:ea typeface="Yu Gothic" panose="020B0400000000000000" pitchFamily="34" charset="-128"/>
              </a:rPr>
              <a:t>從靠近吉甲鑿石之地回來</a:t>
            </a:r>
            <a:r>
              <a:rPr kumimoji="0"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說 </a:t>
            </a:r>
            <a:r>
              <a:rPr kumimoji="0"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: “</a:t>
            </a:r>
            <a:r>
              <a:rPr kumimoji="0"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王啊</a:t>
            </a:r>
            <a:r>
              <a:rPr kumimoji="0"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kumimoji="0"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我有一件機密事奏告你。</a:t>
            </a:r>
            <a:r>
              <a:rPr kumimoji="0"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”</a:t>
            </a:r>
            <a:r>
              <a:rPr kumimoji="0"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王說 </a:t>
            </a:r>
            <a:r>
              <a:rPr kumimoji="0"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: “</a:t>
            </a:r>
            <a:r>
              <a:rPr kumimoji="0"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迴避吧！</a:t>
            </a:r>
            <a:r>
              <a:rPr kumimoji="0"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”</a:t>
            </a:r>
            <a:r>
              <a:rPr kumimoji="0"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於是左右侍立的人都退去了。</a:t>
            </a:r>
            <a:endParaRPr lang="zh-TW" altLang="en-US" sz="3600" b="1" i="1" dirty="0">
              <a:solidFill>
                <a:srgbClr val="002060"/>
              </a:solidFill>
              <a:latin typeface="Arial Narrow" panose="020B0606020202030204" pitchFamily="34" charset="0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3979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">
            <a:extLst>
              <a:ext uri="{FF2B5EF4-FFF2-40B4-BE49-F238E27FC236}">
                <a16:creationId xmlns:a16="http://schemas.microsoft.com/office/drawing/2014/main" id="{20817434-8045-450B-9389-2F729130D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6675" name="Rectangle 2">
            <a:extLst>
              <a:ext uri="{FF2B5EF4-FFF2-40B4-BE49-F238E27FC236}">
                <a16:creationId xmlns:a16="http://schemas.microsoft.com/office/drawing/2014/main" id="{11A45BCB-142A-4B9F-AAAC-3BBF22516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32" y="963159"/>
            <a:ext cx="3942160" cy="107156"/>
          </a:xfrm>
          <a:prstGeom prst="rect">
            <a:avLst/>
          </a:prstGeom>
          <a:solidFill>
            <a:srgbClr val="7030A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en-US">
              <a:solidFill>
                <a:srgbClr val="FFCC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6676" name="Rectangle 4">
            <a:extLst>
              <a:ext uri="{FF2B5EF4-FFF2-40B4-BE49-F238E27FC236}">
                <a16:creationId xmlns:a16="http://schemas.microsoft.com/office/drawing/2014/main" id="{C507BC4A-19DE-41C6-9BA9-B1B5F4FCC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39" y="314770"/>
            <a:ext cx="8316923" cy="426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9056" tIns="34529" rIns="69056" bIns="34529">
            <a:spAutoFit/>
          </a:bodyPr>
          <a:lstStyle>
            <a:lvl1pPr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571500" fontAlgn="base">
              <a:spcBef>
                <a:spcPct val="20000"/>
              </a:spcBef>
              <a:spcAft>
                <a:spcPct val="2000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士三</a:t>
            </a:r>
            <a:r>
              <a:rPr lang="en-US" altLang="zh-TW" sz="36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20-22   </a:t>
            </a:r>
            <a:r>
              <a:rPr lang="en-US" altLang="zh-TW" sz="3600" b="1" dirty="0">
                <a:solidFill>
                  <a:srgbClr val="7030A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3.  </a:t>
            </a:r>
            <a:r>
              <a:rPr lang="zh-TW" altLang="en-US" sz="3600" b="1" dirty="0">
                <a:solidFill>
                  <a:srgbClr val="7030A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如何刺殺他？</a:t>
            </a:r>
            <a:endParaRPr lang="en-US" altLang="zh-TW" sz="3600" b="1" dirty="0">
              <a:solidFill>
                <a:srgbClr val="7030A0"/>
              </a:solidFill>
              <a:latin typeface="Arial Narrow" panose="020B0606020202030204" pitchFamily="34" charset="0"/>
              <a:ea typeface="Yu Gothic" panose="020B0400000000000000" pitchFamily="34" charset="-128"/>
            </a:endParaRPr>
          </a:p>
          <a:p>
            <a:pPr defTabSz="571500" fontAlgn="base">
              <a:spcBef>
                <a:spcPct val="20000"/>
              </a:spcBef>
              <a:spcAft>
                <a:spcPct val="20000"/>
              </a:spcAft>
              <a:defRPr/>
            </a:pPr>
            <a:endParaRPr lang="en-US" altLang="zh-TW" sz="450" b="1" dirty="0">
              <a:solidFill>
                <a:srgbClr val="FFFFFF"/>
              </a:solidFill>
              <a:latin typeface="Arial Narrow" panose="020B0606020202030204" pitchFamily="34" charset="0"/>
              <a:ea typeface="Yu Gothic" panose="020B0400000000000000" pitchFamily="34" charset="-128"/>
            </a:endParaRPr>
          </a:p>
          <a:p>
            <a:pPr defTabSz="685800" fontAlgn="base">
              <a:spcBef>
                <a:spcPct val="20000"/>
              </a:spcBef>
              <a:spcAft>
                <a:spcPct val="20000"/>
              </a:spcAft>
              <a:defRPr/>
            </a:pPr>
            <a:r>
              <a:rPr kumimoji="0" lang="en-US" altLang="zh-TW" sz="36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20</a:t>
            </a:r>
            <a:r>
              <a:rPr kumimoji="0"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 </a:t>
            </a:r>
            <a:r>
              <a:rPr kumimoji="0"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以笏來到王面前</a:t>
            </a:r>
            <a:r>
              <a:rPr kumimoji="0"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kumimoji="0"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王獨自一人坐在涼樓上。以笏說 </a:t>
            </a:r>
            <a:r>
              <a:rPr kumimoji="0"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: "</a:t>
            </a:r>
            <a:r>
              <a:rPr kumimoji="0"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我奉神的命報告你一件事。</a:t>
            </a:r>
            <a:r>
              <a:rPr kumimoji="0"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"</a:t>
            </a:r>
            <a:r>
              <a:rPr kumimoji="0"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王就從座位上站起來。</a:t>
            </a:r>
            <a:r>
              <a:rPr kumimoji="0" lang="en-US" altLang="zh-TW" sz="36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21</a:t>
            </a:r>
            <a:r>
              <a:rPr kumimoji="0"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 </a:t>
            </a:r>
            <a:r>
              <a:rPr kumimoji="0"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以笏便</a:t>
            </a:r>
            <a:r>
              <a:rPr kumimoji="0" lang="zh-TW" altLang="en-US" sz="3600" b="1" i="1" dirty="0">
                <a:solidFill>
                  <a:srgbClr val="002060"/>
                </a:solidFill>
                <a:highlight>
                  <a:srgbClr val="FFFF00"/>
                </a:highlight>
                <a:latin typeface="Arial Narrow" panose="020B0606020202030204" pitchFamily="34" charset="0"/>
                <a:ea typeface="Yu Gothic" panose="020B0400000000000000" pitchFamily="34" charset="-128"/>
              </a:rPr>
              <a:t>伸左手</a:t>
            </a:r>
            <a:r>
              <a:rPr kumimoji="0"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kumimoji="0"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從右腿上</a:t>
            </a:r>
            <a:r>
              <a:rPr kumimoji="0" lang="zh-TW" altLang="en-US" sz="3600" b="1" i="1" dirty="0">
                <a:solidFill>
                  <a:srgbClr val="002060"/>
                </a:solidFill>
                <a:highlight>
                  <a:srgbClr val="FFFF00"/>
                </a:highlight>
                <a:latin typeface="Arial Narrow" panose="020B0606020202030204" pitchFamily="34" charset="0"/>
                <a:ea typeface="Yu Gothic" panose="020B0400000000000000" pitchFamily="34" charset="-128"/>
              </a:rPr>
              <a:t>拔出</a:t>
            </a:r>
            <a:r>
              <a:rPr kumimoji="0"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劍來</a:t>
            </a:r>
            <a:r>
              <a:rPr kumimoji="0"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kumimoji="0" lang="zh-TW" altLang="en-US" sz="3600" b="1" i="1" dirty="0">
                <a:solidFill>
                  <a:srgbClr val="002060"/>
                </a:solidFill>
                <a:highlight>
                  <a:srgbClr val="FFFF00"/>
                </a:highlight>
                <a:latin typeface="Arial Narrow" panose="020B0606020202030204" pitchFamily="34" charset="0"/>
                <a:ea typeface="Yu Gothic" panose="020B0400000000000000" pitchFamily="34" charset="-128"/>
              </a:rPr>
              <a:t>刺入</a:t>
            </a:r>
            <a:r>
              <a:rPr kumimoji="0"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王的肚腹</a:t>
            </a:r>
            <a:r>
              <a:rPr kumimoji="0"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kumimoji="0" lang="en-US" altLang="zh-TW" sz="36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22</a:t>
            </a:r>
            <a:r>
              <a:rPr kumimoji="0"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 </a:t>
            </a:r>
            <a:r>
              <a:rPr kumimoji="0"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連</a:t>
            </a:r>
            <a:r>
              <a:rPr kumimoji="0" lang="zh-TW" altLang="en-US" sz="3600" b="1" i="1" dirty="0">
                <a:solidFill>
                  <a:srgbClr val="002060"/>
                </a:solidFill>
                <a:highlight>
                  <a:srgbClr val="FFFF00"/>
                </a:highlight>
                <a:latin typeface="Arial Narrow" panose="020B0606020202030204" pitchFamily="34" charset="0"/>
                <a:ea typeface="Yu Gothic" panose="020B0400000000000000" pitchFamily="34" charset="-128"/>
              </a:rPr>
              <a:t>劍把都刺進去</a:t>
            </a:r>
            <a:r>
              <a:rPr kumimoji="0"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了。</a:t>
            </a:r>
            <a:r>
              <a:rPr kumimoji="0" lang="zh-TW" altLang="en-US" sz="3600" b="1" i="1" dirty="0">
                <a:solidFill>
                  <a:srgbClr val="002060"/>
                </a:solidFill>
                <a:highlight>
                  <a:srgbClr val="FFFF00"/>
                </a:highlight>
                <a:latin typeface="Arial Narrow" panose="020B0606020202030204" pitchFamily="34" charset="0"/>
                <a:ea typeface="Yu Gothic" panose="020B0400000000000000" pitchFamily="34" charset="-128"/>
              </a:rPr>
              <a:t>劍被肥肉夾住</a:t>
            </a:r>
            <a:r>
              <a:rPr kumimoji="0"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kumimoji="0"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他</a:t>
            </a:r>
            <a:r>
              <a:rPr kumimoji="0" lang="zh-TW" altLang="en-US" sz="3600" b="1" i="1" dirty="0">
                <a:solidFill>
                  <a:srgbClr val="002060"/>
                </a:solidFill>
                <a:highlight>
                  <a:srgbClr val="FFFF00"/>
                </a:highlight>
                <a:latin typeface="Arial Narrow" panose="020B0606020202030204" pitchFamily="34" charset="0"/>
                <a:ea typeface="Yu Gothic" panose="020B0400000000000000" pitchFamily="34" charset="-128"/>
              </a:rPr>
              <a:t>沒有</a:t>
            </a:r>
            <a:r>
              <a:rPr kumimoji="0"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從王的肚腹</a:t>
            </a:r>
            <a:r>
              <a:rPr kumimoji="0" lang="zh-TW" altLang="en-US" sz="3600" b="1" i="1" dirty="0">
                <a:solidFill>
                  <a:srgbClr val="002060"/>
                </a:solidFill>
                <a:highlight>
                  <a:srgbClr val="FFFF00"/>
                </a:highlight>
                <a:latin typeface="Arial Narrow" panose="020B0606020202030204" pitchFamily="34" charset="0"/>
                <a:ea typeface="Yu Gothic" panose="020B0400000000000000" pitchFamily="34" charset="-128"/>
              </a:rPr>
              <a:t>拔出來</a:t>
            </a:r>
            <a:r>
              <a:rPr kumimoji="0"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kumimoji="0"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且</a:t>
            </a:r>
            <a:r>
              <a:rPr kumimoji="0" lang="zh-TW" altLang="en-US" sz="3600" b="1" i="1" dirty="0">
                <a:solidFill>
                  <a:srgbClr val="002060"/>
                </a:solidFill>
                <a:highlight>
                  <a:srgbClr val="FFFF00"/>
                </a:highlight>
                <a:latin typeface="Arial Narrow" panose="020B0606020202030204" pitchFamily="34" charset="0"/>
                <a:ea typeface="Yu Gothic" panose="020B0400000000000000" pitchFamily="34" charset="-128"/>
              </a:rPr>
              <a:t>穿通了後身</a:t>
            </a:r>
            <a:r>
              <a:rPr kumimoji="0"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。</a:t>
            </a:r>
            <a:endParaRPr lang="zh-TW" altLang="en-US" sz="3600" b="1" i="1" dirty="0">
              <a:solidFill>
                <a:srgbClr val="002060"/>
              </a:solidFill>
              <a:latin typeface="Arial Narrow" panose="020B0606020202030204" pitchFamily="34" charset="0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1547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8EF567-F5CF-4056-B92B-0B212ABADB56}"/>
              </a:ext>
            </a:extLst>
          </p:cNvPr>
          <p:cNvSpPr/>
          <p:nvPr/>
        </p:nvSpPr>
        <p:spPr bwMode="auto">
          <a:xfrm>
            <a:off x="-36512" y="-20538"/>
            <a:ext cx="9289032" cy="532859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B0EE70-4708-425B-96D6-DD591CCFC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648" y="951570"/>
            <a:ext cx="5416640" cy="4293096"/>
          </a:xfrm>
          <a:prstGeom prst="rect">
            <a:avLst/>
          </a:prstGeom>
        </p:spPr>
      </p:pic>
      <p:sp>
        <p:nvSpPr>
          <p:cNvPr id="4" name="矩形 10">
            <a:extLst>
              <a:ext uri="{FF2B5EF4-FFF2-40B4-BE49-F238E27FC236}">
                <a16:creationId xmlns:a16="http://schemas.microsoft.com/office/drawing/2014/main" id="{7658C76B-F517-4148-A3EA-562743D4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555526"/>
            <a:ext cx="82089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 pitchFamily="18" charset="2"/>
              <a:buChar char=""/>
              <a:defRPr sz="3200">
                <a:solidFill>
                  <a:schemeClr val="tx1"/>
                </a:solidFill>
                <a:latin typeface="Goudy Old Style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 pitchFamily="18" charset="2"/>
              <a:buChar char=""/>
              <a:defRPr sz="2800">
                <a:solidFill>
                  <a:schemeClr val="tx1"/>
                </a:solidFill>
                <a:latin typeface="Goudy Old Style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 pitchFamily="18" charset="2"/>
              <a:buChar char=""/>
              <a:defRPr sz="2400">
                <a:solidFill>
                  <a:schemeClr val="tx1"/>
                </a:solidFill>
                <a:latin typeface="Goudy Old Style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 pitchFamily="18" charset="2"/>
              <a:buChar char=""/>
              <a:defRPr sz="2000">
                <a:solidFill>
                  <a:schemeClr val="tx1"/>
                </a:solidFill>
                <a:latin typeface="Goudy Old Style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Goudy Old Styl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Goudy Old Styl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Goudy Old Styl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Goudy Old Styl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Goudy Old Style" pitchFamily="18" charset="0"/>
              </a:defRPr>
            </a:lvl9pPr>
          </a:lstStyle>
          <a:p>
            <a:pPr algn="ctr" defTabSz="914378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zh-TW" sz="3600" b="1" dirty="0">
                <a:solidFill>
                  <a:srgbClr val="FFFF00"/>
                </a:solidFill>
                <a:latin typeface="Arial Narrow" panose="020B060602020203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《</a:t>
            </a:r>
            <a:r>
              <a:rPr lang="zh-TW" altLang="en-US" sz="3600" b="1" dirty="0">
                <a:solidFill>
                  <a:srgbClr val="FFFF00"/>
                </a:solidFill>
                <a:latin typeface="Arial Narrow" panose="020B060602020203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逆轉 </a:t>
            </a:r>
            <a:r>
              <a:rPr lang="en-US" altLang="zh-TW" sz="3600" b="1" dirty="0">
                <a:solidFill>
                  <a:srgbClr val="FFFF00"/>
                </a:solidFill>
                <a:latin typeface="Arial Narrow" panose="020B060602020203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: </a:t>
            </a:r>
            <a:r>
              <a:rPr lang="zh-TW" altLang="en-US" sz="3600" b="1" dirty="0">
                <a:solidFill>
                  <a:srgbClr val="FFFF00"/>
                </a:solidFill>
                <a:latin typeface="Arial Narrow" panose="020B060602020203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弱者如何找到優勢</a:t>
            </a:r>
            <a:r>
              <a:rPr lang="en-US" altLang="zh-TW" sz="3600" b="1" dirty="0">
                <a:solidFill>
                  <a:srgbClr val="FFFF00"/>
                </a:solidFill>
                <a:latin typeface="Arial Narrow" panose="020B060602020203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, </a:t>
            </a:r>
            <a:r>
              <a:rPr lang="zh-TW" altLang="en-US" sz="3600" b="1" dirty="0">
                <a:solidFill>
                  <a:srgbClr val="FFFF00"/>
                </a:solidFill>
                <a:latin typeface="Arial Narrow" panose="020B060602020203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反敗為勝</a:t>
            </a:r>
            <a:r>
              <a:rPr lang="en-US" altLang="zh-TW" sz="3600" b="1" dirty="0">
                <a:solidFill>
                  <a:srgbClr val="FFFF00"/>
                </a:solidFill>
                <a:latin typeface="Arial Narrow" panose="020B0606020202030204" pitchFamily="34" charset="0"/>
                <a:ea typeface="UD Digi Kyokasho NK-B" panose="02020700000000000000" pitchFamily="18" charset="-128"/>
                <a:cs typeface="Arial" panose="020B0604020202020204" pitchFamily="34" charset="0"/>
              </a:rPr>
              <a:t>》</a:t>
            </a:r>
            <a:endParaRPr lang="zh-TW" altLang="zh-TW" sz="3600" b="1" dirty="0">
              <a:solidFill>
                <a:srgbClr val="FFFF00"/>
              </a:solidFill>
              <a:latin typeface="Arial Narrow" panose="020B0606020202030204" pitchFamily="34" charset="0"/>
              <a:ea typeface="UD Digi Kyokasho NK-B" panose="020207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6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">
            <a:extLst>
              <a:ext uri="{FF2B5EF4-FFF2-40B4-BE49-F238E27FC236}">
                <a16:creationId xmlns:a16="http://schemas.microsoft.com/office/drawing/2014/main" id="{20817434-8045-450B-9389-2F729130D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EFCDE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6675" name="Rectangle 2">
            <a:extLst>
              <a:ext uri="{FF2B5EF4-FFF2-40B4-BE49-F238E27FC236}">
                <a16:creationId xmlns:a16="http://schemas.microsoft.com/office/drawing/2014/main" id="{11A45BCB-142A-4B9F-AAAC-3BBF22516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38" y="898420"/>
            <a:ext cx="3942160" cy="107156"/>
          </a:xfrm>
          <a:prstGeom prst="rect">
            <a:avLst/>
          </a:prstGeom>
          <a:solidFill>
            <a:srgbClr val="7030A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en-US">
              <a:solidFill>
                <a:srgbClr val="FFCC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6676" name="Rectangle 4">
            <a:extLst>
              <a:ext uri="{FF2B5EF4-FFF2-40B4-BE49-F238E27FC236}">
                <a16:creationId xmlns:a16="http://schemas.microsoft.com/office/drawing/2014/main" id="{C507BC4A-19DE-41C6-9BA9-B1B5F4FCC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86" y="250032"/>
            <a:ext cx="8154571" cy="415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9056" tIns="34529" rIns="69056" bIns="34529">
            <a:spAutoFit/>
          </a:bodyPr>
          <a:lstStyle>
            <a:lvl1pPr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571500" fontAlgn="base">
              <a:spcBef>
                <a:spcPct val="20000"/>
              </a:spcBef>
              <a:spcAft>
                <a:spcPct val="2000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士三</a:t>
            </a:r>
            <a:r>
              <a:rPr lang="en-US" altLang="zh-TW" sz="36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22</a:t>
            </a:r>
          </a:p>
          <a:p>
            <a:pPr defTabSz="571500" fontAlgn="base">
              <a:spcBef>
                <a:spcPct val="20000"/>
              </a:spcBef>
              <a:spcAft>
                <a:spcPct val="20000"/>
              </a:spcAft>
              <a:defRPr/>
            </a:pPr>
            <a:endParaRPr lang="en-US" altLang="zh-TW" sz="450" b="1" dirty="0">
              <a:solidFill>
                <a:srgbClr val="FFFFFF"/>
              </a:solidFill>
              <a:latin typeface="Arial Narrow" panose="020B0606020202030204" pitchFamily="34" charset="0"/>
              <a:ea typeface="Yu Gothic" panose="020B0400000000000000" pitchFamily="34" charset="-128"/>
            </a:endParaRPr>
          </a:p>
          <a:p>
            <a:pPr defTabSz="685800" fontAlgn="base">
              <a:spcBef>
                <a:spcPct val="20000"/>
              </a:spcBef>
              <a:spcAft>
                <a:spcPct val="20000"/>
              </a:spcAft>
              <a:defRPr/>
            </a:pPr>
            <a:r>
              <a:rPr kumimoji="0" lang="zh-TW" altLang="en-US" sz="36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和合本 </a:t>
            </a:r>
            <a:r>
              <a:rPr kumimoji="0" lang="en-US" altLang="zh-TW" sz="36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: </a:t>
            </a:r>
            <a:r>
              <a:rPr kumimoji="0" lang="en-US" altLang="zh-TW" sz="3600" b="1" dirty="0">
                <a:solidFill>
                  <a:srgbClr val="002060"/>
                </a:solidFill>
                <a:highlight>
                  <a:srgbClr val="FFEBAB"/>
                </a:highlight>
                <a:latin typeface="Arial Narrow" panose="020B0606020202030204" pitchFamily="34" charset="0"/>
                <a:ea typeface="Yu Gothic" panose="020B0400000000000000" pitchFamily="34" charset="-128"/>
              </a:rPr>
              <a:t>…</a:t>
            </a:r>
            <a:r>
              <a:rPr kumimoji="0" lang="zh-TW" altLang="en-US" sz="3600" b="1" i="1" dirty="0">
                <a:solidFill>
                  <a:srgbClr val="002060"/>
                </a:solidFill>
                <a:highlight>
                  <a:srgbClr val="FFEBAB"/>
                </a:highlight>
                <a:latin typeface="Arial Narrow" panose="020B0606020202030204" pitchFamily="34" charset="0"/>
                <a:ea typeface="Yu Gothic" panose="020B0400000000000000" pitchFamily="34" charset="-128"/>
              </a:rPr>
              <a:t>且穿通了後身</a:t>
            </a:r>
            <a:r>
              <a:rPr kumimoji="0"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。</a:t>
            </a:r>
            <a:endParaRPr kumimoji="0" lang="en-US" altLang="zh-TW" sz="3600" b="1" i="1" dirty="0">
              <a:solidFill>
                <a:srgbClr val="002060"/>
              </a:solidFill>
              <a:latin typeface="Arial Narrow" panose="020B0606020202030204" pitchFamily="34" charset="0"/>
              <a:ea typeface="Yu Gothic" panose="020B0400000000000000" pitchFamily="34" charset="-128"/>
            </a:endParaRPr>
          </a:p>
          <a:p>
            <a:pPr defTabSz="685800" fontAlgn="base">
              <a:spcBef>
                <a:spcPct val="20000"/>
              </a:spcBef>
              <a:spcAft>
                <a:spcPct val="20000"/>
              </a:spcAft>
              <a:defRPr/>
            </a:pPr>
            <a:r>
              <a:rPr kumimoji="0" lang="zh-TW" altLang="en-US" sz="36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呂譯 </a:t>
            </a:r>
            <a:r>
              <a:rPr kumimoji="0" lang="en-US" altLang="zh-TW" sz="36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: </a:t>
            </a:r>
            <a:r>
              <a:rPr kumimoji="0"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他沒有把刀從王肚子裡拔出來</a:t>
            </a:r>
            <a:r>
              <a:rPr kumimoji="0"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;   	</a:t>
            </a:r>
            <a:r>
              <a:rPr kumimoji="0" lang="zh-TW" altLang="en-US" sz="3600" b="1" i="1" dirty="0">
                <a:solidFill>
                  <a:srgbClr val="002060"/>
                </a:solidFill>
                <a:highlight>
                  <a:srgbClr val="FFEBAB"/>
                </a:highlight>
                <a:latin typeface="Arial Narrow" panose="020B0606020202030204" pitchFamily="34" charset="0"/>
                <a:ea typeface="Yu Gothic" panose="020B0400000000000000" pitchFamily="34" charset="-128"/>
              </a:rPr>
              <a:t>連糞也流出來了</a:t>
            </a:r>
            <a:r>
              <a:rPr kumimoji="0"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。</a:t>
            </a:r>
          </a:p>
          <a:p>
            <a:pPr defTabSz="685800" fontAlgn="base">
              <a:spcBef>
                <a:spcPct val="20000"/>
              </a:spcBef>
              <a:spcAft>
                <a:spcPct val="20000"/>
              </a:spcAft>
              <a:defRPr/>
            </a:pPr>
            <a:r>
              <a:rPr kumimoji="0" lang="en-US" altLang="zh-TW" sz="36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NASB :</a:t>
            </a:r>
            <a:r>
              <a:rPr kumimoji="0"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 “…for he did not draw the sword out 	of his belly; and </a:t>
            </a:r>
            <a:r>
              <a:rPr kumimoji="0" lang="en-US" altLang="zh-TW" sz="3600" b="1" i="1" dirty="0">
                <a:solidFill>
                  <a:srgbClr val="002060"/>
                </a:solidFill>
                <a:highlight>
                  <a:srgbClr val="FFEBAB"/>
                </a:highlight>
                <a:latin typeface="Arial Narrow" panose="020B0606020202030204" pitchFamily="34" charset="0"/>
                <a:ea typeface="Yu Gothic" panose="020B0400000000000000" pitchFamily="34" charset="-128"/>
              </a:rPr>
              <a:t>the refuse came out.</a:t>
            </a:r>
            <a:r>
              <a:rPr kumimoji="0"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”</a:t>
            </a:r>
            <a:endParaRPr lang="zh-TW" altLang="en-US" sz="3600" b="1" i="1" dirty="0">
              <a:solidFill>
                <a:srgbClr val="002060"/>
              </a:solidFill>
              <a:latin typeface="Arial Narrow" panose="020B0606020202030204" pitchFamily="34" charset="0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1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F39097-3017-4716-8AFB-4BF4A76EB4F1}"/>
              </a:ext>
            </a:extLst>
          </p:cNvPr>
          <p:cNvSpPr txBox="1"/>
          <p:nvPr/>
        </p:nvSpPr>
        <p:spPr>
          <a:xfrm>
            <a:off x="359532" y="357504"/>
            <a:ext cx="8111244" cy="4842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ts val="900"/>
              </a:spcBef>
              <a:spcAft>
                <a:spcPts val="450"/>
              </a:spcAft>
              <a:defRPr/>
            </a:pPr>
            <a:r>
              <a:rPr lang="zh-TW" altLang="en-US" sz="3600" b="1" dirty="0">
                <a:solidFill>
                  <a:srgbClr val="FFFF00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  <a:cs typeface="Arial" panose="020B0604020202020204" pitchFamily="34" charset="0"/>
              </a:rPr>
              <a:t>問  題</a:t>
            </a:r>
            <a:endParaRPr lang="en-US" altLang="zh-TW" sz="3600" b="1" dirty="0">
              <a:solidFill>
                <a:srgbClr val="FFFF00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ts val="900"/>
              </a:spcBef>
              <a:spcAft>
                <a:spcPts val="900"/>
              </a:spcAft>
              <a:defRPr/>
            </a:pPr>
            <a:r>
              <a:rPr lang="zh-TW" altLang="en-US" sz="3600" b="1" dirty="0">
                <a:solidFill>
                  <a:prstClr val="white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   採用欺騙手段殺敵</a:t>
            </a:r>
            <a:r>
              <a:rPr lang="en-US" altLang="zh-TW" sz="3600" b="1" dirty="0">
                <a:solidFill>
                  <a:prstClr val="white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, </a:t>
            </a:r>
            <a:r>
              <a:rPr lang="zh-TW" altLang="en-US" sz="3600" b="1" dirty="0">
                <a:solidFill>
                  <a:prstClr val="white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神會同意嗎？這是否說明行事可以只求目的</a:t>
            </a:r>
            <a:r>
              <a:rPr lang="en-US" altLang="zh-TW" sz="3600" b="1" dirty="0">
                <a:solidFill>
                  <a:prstClr val="white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, </a:t>
            </a:r>
            <a:r>
              <a:rPr lang="zh-TW" altLang="en-US" sz="3600" b="1" dirty="0">
                <a:solidFill>
                  <a:prstClr val="white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不擇手段？</a:t>
            </a:r>
            <a:endParaRPr lang="en-US" altLang="zh-TW" sz="3600" b="1" dirty="0">
              <a:solidFill>
                <a:prstClr val="white"/>
              </a:solidFill>
              <a:latin typeface="Arial Narrow" panose="020B060602020203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900113" lvl="1" indent="-557213" defTabSz="685800" eaLnBrk="0" fontAlgn="base" hangingPunct="0">
              <a:spcBef>
                <a:spcPts val="900"/>
              </a:spcBef>
              <a:spcAft>
                <a:spcPts val="900"/>
              </a:spcAft>
              <a:buFontTx/>
              <a:buAutoNum type="arabicPeriod"/>
              <a:defRPr/>
            </a:pPr>
            <a:r>
              <a:rPr lang="zh-TW" altLang="en-US" sz="3600" b="1" dirty="0">
                <a:solidFill>
                  <a:srgbClr val="FFF1C5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神興起以笏為拯救者 </a:t>
            </a:r>
            <a:r>
              <a:rPr lang="en-US" altLang="zh-TW" sz="3600" b="1" dirty="0">
                <a:solidFill>
                  <a:srgbClr val="FFF1C5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(15)</a:t>
            </a:r>
          </a:p>
          <a:p>
            <a:pPr marL="900113" lvl="1" indent="-557213" defTabSz="685800" eaLnBrk="0" fontAlgn="base" hangingPunct="0">
              <a:spcBef>
                <a:spcPts val="900"/>
              </a:spcBef>
              <a:spcAft>
                <a:spcPts val="900"/>
              </a:spcAft>
              <a:buFontTx/>
              <a:buAutoNum type="arabicPeriod"/>
              <a:defRPr/>
            </a:pPr>
            <a:r>
              <a:rPr lang="zh-TW" altLang="en-US" sz="3600" b="1" dirty="0">
                <a:solidFill>
                  <a:srgbClr val="FFF1C5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兵不厭詐 </a:t>
            </a:r>
            <a:r>
              <a:rPr lang="en-US" altLang="zh-TW" sz="3600" b="1" dirty="0">
                <a:solidFill>
                  <a:srgbClr val="FFF1C5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(</a:t>
            </a:r>
            <a:r>
              <a:rPr lang="zh-TW" altLang="en-US" sz="3600" b="1" dirty="0">
                <a:solidFill>
                  <a:srgbClr val="FFF1C5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參書二</a:t>
            </a:r>
            <a:r>
              <a:rPr lang="en-US" altLang="zh-TW" sz="3600" b="1" dirty="0">
                <a:solidFill>
                  <a:srgbClr val="FFF1C5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1-24; </a:t>
            </a:r>
            <a:r>
              <a:rPr lang="zh-TW" altLang="en-US" sz="3600" b="1" dirty="0">
                <a:solidFill>
                  <a:srgbClr val="FFF1C5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士四</a:t>
            </a:r>
            <a:r>
              <a:rPr lang="en-US" altLang="zh-TW" sz="3600" b="1" dirty="0">
                <a:solidFill>
                  <a:srgbClr val="FFF1C5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15-24)</a:t>
            </a:r>
          </a:p>
          <a:p>
            <a:pPr marL="900113" lvl="1" indent="-557213" defTabSz="685800" eaLnBrk="0" fontAlgn="base" hangingPunct="0">
              <a:spcBef>
                <a:spcPts val="900"/>
              </a:spcBef>
              <a:spcAft>
                <a:spcPts val="900"/>
              </a:spcAft>
              <a:buFontTx/>
              <a:buAutoNum type="arabicPeriod"/>
              <a:defRPr/>
            </a:pPr>
            <a:r>
              <a:rPr lang="zh-TW" altLang="en-US" sz="3600" b="1" dirty="0">
                <a:solidFill>
                  <a:srgbClr val="FFF1C5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這是神所容許的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7DE4DC-F887-429C-907F-03E7A52582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8324" y="3870558"/>
            <a:ext cx="810090" cy="11314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6E6188-3220-4F83-A75D-7BFC3FB2FC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3327834"/>
            <a:ext cx="972108" cy="172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5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>
            <a:extLst>
              <a:ext uri="{FF2B5EF4-FFF2-40B4-BE49-F238E27FC236}">
                <a16:creationId xmlns:a16="http://schemas.microsoft.com/office/drawing/2014/main" id="{C02BF8C4-746B-4BFB-9D47-290CC02DC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 w="12700" algn="ctr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35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3" name="Text Box 4">
            <a:extLst>
              <a:ext uri="{FF2B5EF4-FFF2-40B4-BE49-F238E27FC236}">
                <a16:creationId xmlns:a16="http://schemas.microsoft.com/office/drawing/2014/main" id="{0B8CB61D-3C1B-4B0F-9264-EEFA11067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562" y="525401"/>
            <a:ext cx="5454606" cy="304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  <a:lvl2pPr marL="1314450" indent="-5715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9pPr>
          </a:lstStyle>
          <a:p>
            <a:pPr defTabSz="685800" fontAlgn="base">
              <a:spcBef>
                <a:spcPts val="450"/>
              </a:spcBef>
              <a:spcAft>
                <a:spcPts val="900"/>
              </a:spcAft>
              <a:buNone/>
              <a:defRPr/>
            </a:pPr>
            <a:r>
              <a:rPr kumimoji="1" lang="zh-TW" altLang="en-US" sz="3600" b="1" dirty="0">
                <a:solidFill>
                  <a:srgbClr val="FFE07D"/>
                </a:solidFill>
                <a:latin typeface="Arial Narrow" panose="020B0606020202030204" pitchFamily="34" charset="0"/>
                <a:ea typeface="文鼎粗標準楷體"/>
                <a:cs typeface="文鼎粗標準楷體"/>
              </a:rPr>
              <a:t>華爾基 </a:t>
            </a:r>
            <a:r>
              <a:rPr kumimoji="1" lang="en-US" altLang="zh-TW" sz="3600" b="1" dirty="0">
                <a:solidFill>
                  <a:srgbClr val="FFE07D"/>
                </a:solidFill>
                <a:latin typeface="Arial Narrow" panose="020B0606020202030204" pitchFamily="34" charset="0"/>
                <a:ea typeface="文鼎粗標準楷體"/>
                <a:cs typeface="文鼎粗標準楷體"/>
              </a:rPr>
              <a:t>(Bruce Waltke) </a:t>
            </a:r>
            <a:r>
              <a:rPr kumimoji="1" lang="zh-TW" altLang="en-US" sz="3600" b="1" dirty="0">
                <a:solidFill>
                  <a:srgbClr val="FFFFFF"/>
                </a:solidFill>
                <a:latin typeface="Arial Narrow" panose="020B0606020202030204" pitchFamily="34" charset="0"/>
                <a:ea typeface="文鼎粗標準楷體"/>
                <a:cs typeface="文鼎粗標準楷體"/>
              </a:rPr>
              <a:t>認為 </a:t>
            </a:r>
            <a:r>
              <a:rPr kumimoji="1" lang="en-US" altLang="zh-TW" sz="3600" b="1" dirty="0">
                <a:solidFill>
                  <a:srgbClr val="FFFFFF"/>
                </a:solidFill>
                <a:latin typeface="Arial Narrow" panose="020B0606020202030204" pitchFamily="34" charset="0"/>
                <a:ea typeface="文鼎粗標準楷體"/>
                <a:cs typeface="文鼎粗標準楷體"/>
              </a:rPr>
              <a:t>:</a:t>
            </a:r>
          </a:p>
          <a:p>
            <a:pPr defTabSz="685800" fontAlgn="base">
              <a:spcBef>
                <a:spcPts val="450"/>
              </a:spcBef>
              <a:spcAft>
                <a:spcPts val="900"/>
              </a:spcAft>
              <a:buNone/>
              <a:defRPr/>
            </a:pPr>
            <a:r>
              <a:rPr kumimoji="1" lang="en-US" altLang="zh-TW" sz="3600" b="1" dirty="0">
                <a:solidFill>
                  <a:srgbClr val="FFFFFF"/>
                </a:solidFill>
                <a:latin typeface="Arial Narrow" panose="020B0606020202030204" pitchFamily="34" charset="0"/>
                <a:ea typeface="文鼎粗標準楷體"/>
                <a:cs typeface="文鼎粗標準楷體"/>
              </a:rPr>
              <a:t>    </a:t>
            </a:r>
            <a:r>
              <a:rPr kumimoji="1" lang="zh-TW" altLang="en-US" sz="3600" b="1" dirty="0">
                <a:solidFill>
                  <a:srgbClr val="FFFFFF"/>
                </a:solidFill>
                <a:latin typeface="Arial Narrow" panose="020B0606020202030204" pitchFamily="34" charset="0"/>
                <a:ea typeface="文鼎粗標準楷體"/>
                <a:cs typeface="文鼎粗標準楷體"/>
              </a:rPr>
              <a:t>「如前所述 </a:t>
            </a:r>
            <a:r>
              <a:rPr kumimoji="1" lang="en-US" altLang="zh-TW" sz="3600" b="1" dirty="0">
                <a:solidFill>
                  <a:srgbClr val="FFFFFF"/>
                </a:solidFill>
                <a:latin typeface="Arial Narrow" panose="020B0606020202030204" pitchFamily="34" charset="0"/>
                <a:ea typeface="文鼎粗標準楷體"/>
                <a:cs typeface="文鼎粗標準楷體"/>
              </a:rPr>
              <a:t>(</a:t>
            </a:r>
            <a:r>
              <a:rPr kumimoji="1" lang="zh-TW" altLang="en-US" sz="3600" b="1" dirty="0">
                <a:solidFill>
                  <a:srgbClr val="FFFFFF"/>
                </a:solidFill>
                <a:latin typeface="Arial Narrow" panose="020B0606020202030204" pitchFamily="34" charset="0"/>
                <a:ea typeface="文鼎粗標準楷體"/>
                <a:cs typeface="文鼎粗標準楷體"/>
              </a:rPr>
              <a:t>參書二</a:t>
            </a:r>
            <a:r>
              <a:rPr kumimoji="1" lang="en-US" altLang="zh-TW" sz="3600" b="1" dirty="0">
                <a:solidFill>
                  <a:srgbClr val="FFFFFF"/>
                </a:solidFill>
                <a:latin typeface="Arial Narrow" panose="020B0606020202030204" pitchFamily="34" charset="0"/>
                <a:ea typeface="文鼎粗標準楷體"/>
                <a:cs typeface="文鼎粗標準楷體"/>
              </a:rPr>
              <a:t>4-7), </a:t>
            </a:r>
            <a:r>
              <a:rPr kumimoji="1" lang="zh-TW" altLang="en-US" sz="3600" b="1" dirty="0">
                <a:solidFill>
                  <a:srgbClr val="FFFFFF"/>
                </a:solidFill>
                <a:latin typeface="Arial Narrow" panose="020B0606020202030204" pitchFamily="34" charset="0"/>
                <a:ea typeface="文鼎粗標準楷體"/>
                <a:cs typeface="文鼎粗標準楷體"/>
              </a:rPr>
              <a:t>半真半假陳辭</a:t>
            </a:r>
            <a:r>
              <a:rPr kumimoji="1" lang="en-US" altLang="zh-TW" sz="3600" b="1" dirty="0">
                <a:solidFill>
                  <a:srgbClr val="FFFFFF"/>
                </a:solidFill>
                <a:latin typeface="Arial Narrow" panose="020B0606020202030204" pitchFamily="34" charset="0"/>
                <a:ea typeface="文鼎粗標準楷體"/>
                <a:cs typeface="文鼎粗標準楷體"/>
              </a:rPr>
              <a:t>, </a:t>
            </a:r>
            <a:r>
              <a:rPr kumimoji="1" lang="zh-TW" altLang="en-US" sz="3600" b="1" dirty="0">
                <a:solidFill>
                  <a:srgbClr val="FFFFFF"/>
                </a:solidFill>
                <a:latin typeface="Arial Narrow" panose="020B0606020202030204" pitchFamily="34" charset="0"/>
                <a:ea typeface="文鼎粗標準楷體"/>
                <a:cs typeface="文鼎粗標準楷體"/>
              </a:rPr>
              <a:t>謊言</a:t>
            </a:r>
            <a:r>
              <a:rPr kumimoji="1" lang="en-US" altLang="zh-TW" sz="3600" b="1" dirty="0">
                <a:solidFill>
                  <a:srgbClr val="FFFFFF"/>
                </a:solidFill>
                <a:latin typeface="Arial Narrow" panose="020B0606020202030204" pitchFamily="34" charset="0"/>
                <a:ea typeface="文鼎粗標準楷體"/>
                <a:cs typeface="文鼎粗標準楷體"/>
              </a:rPr>
              <a:t>, </a:t>
            </a:r>
            <a:r>
              <a:rPr kumimoji="1" lang="zh-TW" altLang="en-US" sz="3600" b="1" dirty="0">
                <a:solidFill>
                  <a:srgbClr val="FFFFFF"/>
                </a:solidFill>
                <a:latin typeface="Arial Narrow" panose="020B0606020202030204" pitchFamily="34" charset="0"/>
                <a:ea typeface="文鼎粗標準楷體"/>
                <a:cs typeface="文鼎粗標準楷體"/>
              </a:rPr>
              <a:t>欺騙和詭計都是聖戰組成的   部份。」</a:t>
            </a:r>
            <a:endParaRPr kumimoji="1" lang="zh-TW" altLang="en-US" sz="3600" b="1" dirty="0">
              <a:solidFill>
                <a:srgbClr val="CCECFF"/>
              </a:solidFill>
              <a:latin typeface="Arial Narrow" panose="020B0606020202030204" pitchFamily="34" charset="0"/>
              <a:ea typeface="文鼎粗標準楷體"/>
              <a:cs typeface="文鼎粗標準楷體"/>
            </a:endParaRPr>
          </a:p>
        </p:txBody>
      </p:sp>
      <p:pic>
        <p:nvPicPr>
          <p:cNvPr id="1026" name="Picture 2" descr="Bruce Waltke — Hill Country Institute">
            <a:extLst>
              <a:ext uri="{FF2B5EF4-FFF2-40B4-BE49-F238E27FC236}">
                <a16:creationId xmlns:a16="http://schemas.microsoft.com/office/drawing/2014/main" id="{92E798F7-25B5-4975-8756-99D3A8CE4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00" r="18495" b="36350"/>
          <a:stretch/>
        </p:blipFill>
        <p:spPr bwMode="auto">
          <a:xfrm>
            <a:off x="6678234" y="249492"/>
            <a:ext cx="2214246" cy="279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697833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">
            <a:extLst>
              <a:ext uri="{FF2B5EF4-FFF2-40B4-BE49-F238E27FC236}">
                <a16:creationId xmlns:a16="http://schemas.microsoft.com/office/drawing/2014/main" id="{20817434-8045-450B-9389-2F729130D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" y="20538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6675" name="Rectangle 2">
            <a:extLst>
              <a:ext uri="{FF2B5EF4-FFF2-40B4-BE49-F238E27FC236}">
                <a16:creationId xmlns:a16="http://schemas.microsoft.com/office/drawing/2014/main" id="{11A45BCB-142A-4B9F-AAAC-3BBF22516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38" y="898420"/>
            <a:ext cx="3942160" cy="107156"/>
          </a:xfrm>
          <a:prstGeom prst="rect">
            <a:avLst/>
          </a:prstGeom>
          <a:solidFill>
            <a:srgbClr val="7030A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en-US">
              <a:solidFill>
                <a:srgbClr val="FFCC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6676" name="Rectangle 4">
            <a:extLst>
              <a:ext uri="{FF2B5EF4-FFF2-40B4-BE49-F238E27FC236}">
                <a16:creationId xmlns:a16="http://schemas.microsoft.com/office/drawing/2014/main" id="{C507BC4A-19DE-41C6-9BA9-B1B5F4FCC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86" y="250032"/>
            <a:ext cx="8154571" cy="426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9056" tIns="34529" rIns="69056" bIns="34529">
            <a:spAutoFit/>
          </a:bodyPr>
          <a:lstStyle>
            <a:lvl1pPr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571500" fontAlgn="base">
              <a:spcBef>
                <a:spcPct val="20000"/>
              </a:spcBef>
              <a:spcAft>
                <a:spcPct val="2000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士三</a:t>
            </a:r>
            <a:r>
              <a:rPr lang="en-US" altLang="zh-TW" sz="36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23-25   </a:t>
            </a:r>
            <a:r>
              <a:rPr lang="en-US" altLang="zh-TW" sz="3600" b="1" dirty="0">
                <a:solidFill>
                  <a:srgbClr val="7030A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4.  </a:t>
            </a:r>
            <a:r>
              <a:rPr lang="zh-TW" altLang="en-US" sz="3600" b="1" dirty="0">
                <a:solidFill>
                  <a:srgbClr val="7030A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如何全身而退？</a:t>
            </a:r>
            <a:endParaRPr lang="en-US" altLang="zh-TW" sz="3600" b="1" dirty="0">
              <a:solidFill>
                <a:srgbClr val="7030A0"/>
              </a:solidFill>
              <a:latin typeface="Arial Narrow" panose="020B0606020202030204" pitchFamily="34" charset="0"/>
              <a:ea typeface="Yu Gothic" panose="020B0400000000000000" pitchFamily="34" charset="-128"/>
            </a:endParaRPr>
          </a:p>
          <a:p>
            <a:pPr defTabSz="571500" fontAlgn="base">
              <a:spcBef>
                <a:spcPct val="20000"/>
              </a:spcBef>
              <a:spcAft>
                <a:spcPct val="20000"/>
              </a:spcAft>
              <a:defRPr/>
            </a:pPr>
            <a:endParaRPr lang="en-US" altLang="zh-TW" sz="450" b="1" dirty="0">
              <a:solidFill>
                <a:srgbClr val="FFFFFF"/>
              </a:solidFill>
              <a:latin typeface="Arial Narrow" panose="020B0606020202030204" pitchFamily="34" charset="0"/>
              <a:ea typeface="Yu Gothic" panose="020B0400000000000000" pitchFamily="34" charset="-128"/>
            </a:endParaRPr>
          </a:p>
          <a:p>
            <a:pPr defTabSz="571500" fontAlgn="base">
              <a:spcBef>
                <a:spcPct val="20000"/>
              </a:spcBef>
              <a:spcAft>
                <a:spcPct val="20000"/>
              </a:spcAft>
            </a:pPr>
            <a:r>
              <a:rPr lang="en-US" altLang="zh-TW" sz="36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23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以笏就出到遊廊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將樓門盡都關鎖。 </a:t>
            </a:r>
            <a:r>
              <a:rPr lang="en-US" altLang="zh-TW" sz="36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24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以笏出來之後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王的僕人到了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看見 </a:t>
            </a:r>
            <a:r>
              <a:rPr lang="en-US" altLang="zh-TW" sz="3600" b="1" i="1" dirty="0">
                <a:solidFill>
                  <a:srgbClr val="002060"/>
                </a:solidFill>
                <a:highlight>
                  <a:srgbClr val="FFFF00"/>
                </a:highlight>
                <a:latin typeface="Arial Narrow" panose="020B0606020202030204" pitchFamily="34" charset="0"/>
                <a:ea typeface="Yu Gothic" panose="020B0400000000000000" pitchFamily="34" charset="-128"/>
              </a:rPr>
              <a:t>(</a:t>
            </a:r>
            <a:r>
              <a:rPr lang="zh-TW" altLang="en-US" sz="3600" b="1" i="1" dirty="0">
                <a:solidFill>
                  <a:srgbClr val="002060"/>
                </a:solidFill>
                <a:highlight>
                  <a:srgbClr val="FFFF00"/>
                </a:highlight>
                <a:latin typeface="Arial Narrow" panose="020B0606020202030204" pitchFamily="34" charset="0"/>
                <a:ea typeface="Yu Gothic" panose="020B0400000000000000" pitchFamily="34" charset="-128"/>
              </a:rPr>
              <a:t>看哪 </a:t>
            </a:r>
            <a:r>
              <a:rPr lang="en-US" altLang="zh-TW" sz="3600" b="1" i="1" dirty="0">
                <a:solidFill>
                  <a:srgbClr val="002060"/>
                </a:solidFill>
                <a:highlight>
                  <a:srgbClr val="FFFF00"/>
                </a:highlight>
                <a:latin typeface="Arial Narrow" panose="020B0606020202030204" pitchFamily="34" charset="0"/>
                <a:ea typeface="Yu Gothic" panose="020B0400000000000000" pitchFamily="34" charset="-128"/>
              </a:rPr>
              <a:t>)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樓門關鎖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就說 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: “</a:t>
            </a:r>
            <a:r>
              <a:rPr lang="zh-TW" altLang="en-US" sz="3600" b="1" i="1" dirty="0">
                <a:solidFill>
                  <a:srgbClr val="002060"/>
                </a:solidFill>
                <a:highlight>
                  <a:srgbClr val="FFE07D"/>
                </a:highlight>
                <a:latin typeface="Arial Narrow" panose="020B0606020202030204" pitchFamily="34" charset="0"/>
                <a:ea typeface="Yu Gothic" panose="020B0400000000000000" pitchFamily="34" charset="-128"/>
              </a:rPr>
              <a:t>他必是在樓上大解。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” </a:t>
            </a:r>
            <a:r>
              <a:rPr lang="en-US" altLang="zh-TW" sz="36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25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他們等煩了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見 </a:t>
            </a:r>
            <a:r>
              <a:rPr kumimoji="0" lang="en-US" altLang="zh-TW" sz="3600" b="1" i="1" dirty="0">
                <a:solidFill>
                  <a:srgbClr val="002060"/>
                </a:solidFill>
                <a:highlight>
                  <a:srgbClr val="FFFF00"/>
                </a:highlight>
                <a:latin typeface="Arial Narrow" panose="020B0606020202030204" pitchFamily="34" charset="0"/>
                <a:ea typeface="Yu Gothic" panose="020B0400000000000000" pitchFamily="34" charset="-128"/>
              </a:rPr>
              <a:t>(</a:t>
            </a:r>
            <a:r>
              <a:rPr kumimoji="0" lang="zh-TW" altLang="en-US" sz="3600" b="1" i="1" dirty="0">
                <a:solidFill>
                  <a:srgbClr val="002060"/>
                </a:solidFill>
                <a:highlight>
                  <a:srgbClr val="FFFF00"/>
                </a:highlight>
                <a:latin typeface="Arial Narrow" panose="020B0606020202030204" pitchFamily="34" charset="0"/>
                <a:ea typeface="Yu Gothic" panose="020B0400000000000000" pitchFamily="34" charset="-128"/>
              </a:rPr>
              <a:t>看哪 </a:t>
            </a:r>
            <a:r>
              <a:rPr kumimoji="0" lang="en-US" altLang="zh-TW" sz="3600" b="1" i="1" dirty="0">
                <a:solidFill>
                  <a:srgbClr val="002060"/>
                </a:solidFill>
                <a:highlight>
                  <a:srgbClr val="FFFF00"/>
                </a:highlight>
                <a:latin typeface="Arial Narrow" panose="020B0606020202030204" pitchFamily="34" charset="0"/>
                <a:ea typeface="Yu Gothic" panose="020B0400000000000000" pitchFamily="34" charset="-128"/>
              </a:rPr>
              <a:t>)</a:t>
            </a:r>
            <a:r>
              <a:rPr kumimoji="0"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仍不開樓門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就拿鑰匙開了。不料 </a:t>
            </a:r>
            <a:r>
              <a:rPr lang="en-US" altLang="zh-TW" sz="3600" b="1" i="1" dirty="0">
                <a:solidFill>
                  <a:srgbClr val="002060"/>
                </a:solidFill>
                <a:highlight>
                  <a:srgbClr val="FFFF00"/>
                </a:highlight>
                <a:latin typeface="Arial Narrow" panose="020B0606020202030204" pitchFamily="34" charset="0"/>
                <a:ea typeface="Yu Gothic" panose="020B0400000000000000" pitchFamily="34" charset="-128"/>
              </a:rPr>
              <a:t>(</a:t>
            </a:r>
            <a:r>
              <a:rPr lang="zh-TW" altLang="en-US" sz="3600" b="1" i="1" dirty="0">
                <a:solidFill>
                  <a:srgbClr val="002060"/>
                </a:solidFill>
                <a:highlight>
                  <a:srgbClr val="FFFF00"/>
                </a:highlight>
                <a:latin typeface="Arial Narrow" panose="020B0606020202030204" pitchFamily="34" charset="0"/>
                <a:ea typeface="Yu Gothic" panose="020B0400000000000000" pitchFamily="34" charset="-128"/>
              </a:rPr>
              <a:t>看哪 </a:t>
            </a:r>
            <a:r>
              <a:rPr lang="en-US" altLang="zh-TW" sz="3600" b="1" i="1" dirty="0">
                <a:solidFill>
                  <a:srgbClr val="002060"/>
                </a:solidFill>
                <a:highlight>
                  <a:srgbClr val="FFFF00"/>
                </a:highlight>
                <a:latin typeface="Arial Narrow" panose="020B0606020202030204" pitchFamily="34" charset="0"/>
                <a:ea typeface="Yu Gothic" panose="020B0400000000000000" pitchFamily="34" charset="-128"/>
              </a:rPr>
              <a:t>)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他們的主人已死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倒在地上。</a:t>
            </a:r>
          </a:p>
        </p:txBody>
      </p:sp>
    </p:spTree>
    <p:extLst>
      <p:ext uri="{BB962C8B-B14F-4D97-AF65-F5344CB8AC3E}">
        <p14:creationId xmlns:p14="http://schemas.microsoft.com/office/powerpoint/2010/main" val="2131039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64871A-0855-4947-B371-9A3F2844782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F07E034-9190-47B6-81BE-CFBA6F93D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784" y="627534"/>
            <a:ext cx="6102678" cy="423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defTabSz="685800" eaLnBrk="1" hangingPunct="1">
              <a:spcBef>
                <a:spcPts val="450"/>
              </a:spcBef>
              <a:spcAft>
                <a:spcPts val="450"/>
              </a:spcAft>
              <a:defRPr/>
            </a:pPr>
            <a:r>
              <a:rPr lang="zh-TW" altLang="en-US" sz="3600" b="1" dirty="0">
                <a:solidFill>
                  <a:srgbClr val="FFFFFF"/>
                </a:solidFill>
                <a:latin typeface="Arial Narrow" panose="020B0606020202030204" pitchFamily="34" charset="0"/>
                <a:ea typeface="全真顏體"/>
                <a:cs typeface="全真顏體"/>
              </a:rPr>
              <a:t>   「</a:t>
            </a:r>
            <a:r>
              <a:rPr lang="en-US" altLang="zh-TW" sz="3600" b="1" dirty="0">
                <a:solidFill>
                  <a:srgbClr val="FFFFFF"/>
                </a:solidFill>
                <a:latin typeface="Arial Narrow" panose="020B0606020202030204" pitchFamily="34" charset="0"/>
                <a:ea typeface="全真顏體"/>
                <a:cs typeface="全真顏體"/>
              </a:rPr>
              <a:t>…</a:t>
            </a:r>
            <a:r>
              <a:rPr lang="zh-TW" altLang="en-US" sz="3600" b="1" dirty="0">
                <a:solidFill>
                  <a:srgbClr val="FFFFFF"/>
                </a:solidFill>
                <a:latin typeface="Arial Narrow" panose="020B0606020202030204" pitchFamily="34" charset="0"/>
                <a:ea typeface="全真顏體"/>
                <a:cs typeface="全真顏體"/>
              </a:rPr>
              <a:t>以笏殺死伊基倫的計劃是一個戰略傑作。</a:t>
            </a:r>
            <a:endParaRPr lang="en-US" altLang="zh-TW" sz="3600" b="1" dirty="0">
              <a:solidFill>
                <a:srgbClr val="FFFFFF"/>
              </a:solidFill>
              <a:latin typeface="Arial Narrow" panose="020B0606020202030204" pitchFamily="34" charset="0"/>
              <a:ea typeface="全真顏體"/>
              <a:cs typeface="全真顏體"/>
            </a:endParaRPr>
          </a:p>
          <a:p>
            <a:pPr defTabSz="685800" eaLnBrk="1" hangingPunct="1">
              <a:spcBef>
                <a:spcPts val="450"/>
              </a:spcBef>
              <a:spcAft>
                <a:spcPts val="450"/>
              </a:spcAft>
              <a:defRPr/>
            </a:pPr>
            <a:r>
              <a:rPr lang="zh-TW" altLang="en-US" sz="3600" b="1" dirty="0">
                <a:solidFill>
                  <a:srgbClr val="FFFFFF"/>
                </a:solidFill>
                <a:latin typeface="Arial Narrow" panose="020B0606020202030204" pitchFamily="34" charset="0"/>
                <a:ea typeface="全真顏體"/>
                <a:cs typeface="全真顏體"/>
              </a:rPr>
              <a:t>　對於那些錯誤地認為神不能使用身體上有殘疾的人來說</a:t>
            </a:r>
            <a:r>
              <a:rPr lang="en-US" altLang="zh-TW" sz="3600" b="1" dirty="0">
                <a:solidFill>
                  <a:srgbClr val="FFFFFF"/>
                </a:solidFill>
                <a:latin typeface="Arial Narrow" panose="020B0606020202030204" pitchFamily="34" charset="0"/>
                <a:ea typeface="全真顏體"/>
                <a:cs typeface="全真顏體"/>
              </a:rPr>
              <a:t>, </a:t>
            </a:r>
            <a:r>
              <a:rPr lang="zh-TW" altLang="en-US" sz="3600" b="1" dirty="0">
                <a:solidFill>
                  <a:srgbClr val="FFFFFF"/>
                </a:solidFill>
                <a:latin typeface="Arial Narrow" panose="020B0606020202030204" pitchFamily="34" charset="0"/>
                <a:ea typeface="全真顏體"/>
                <a:cs typeface="全真顏體"/>
              </a:rPr>
              <a:t>這的確是一個很大的激勵。」</a:t>
            </a:r>
            <a:endParaRPr lang="en-US" altLang="zh-TW" sz="2100" b="1" kern="0" dirty="0">
              <a:solidFill>
                <a:srgbClr val="FFE07D"/>
              </a:solidFill>
              <a:latin typeface="Arial Narrow" panose="020B0606020202030204" pitchFamily="34" charset="0"/>
              <a:ea typeface="SimHei" panose="02010609060101010101" pitchFamily="49" charset="-122"/>
            </a:endParaRPr>
          </a:p>
          <a:p>
            <a:pPr algn="r" defTabSz="685800" eaLnBrk="1" hangingPunct="1">
              <a:spcBef>
                <a:spcPts val="450"/>
              </a:spcBef>
              <a:spcAft>
                <a:spcPts val="450"/>
              </a:spcAft>
              <a:defRPr/>
            </a:pPr>
            <a:endParaRPr lang="en-US" altLang="zh-TW" sz="750" b="1" kern="0" dirty="0">
              <a:solidFill>
                <a:srgbClr val="FFE07D"/>
              </a:solidFill>
              <a:latin typeface="Arial Narrow" panose="020B0606020202030204" pitchFamily="34" charset="0"/>
              <a:ea typeface="SimHei" panose="02010609060101010101" pitchFamily="49" charset="-122"/>
            </a:endParaRPr>
          </a:p>
          <a:p>
            <a:pPr algn="r" defTabSz="685800" eaLnBrk="1" hangingPunct="1">
              <a:spcBef>
                <a:spcPts val="450"/>
              </a:spcBef>
              <a:spcAft>
                <a:spcPts val="450"/>
              </a:spcAft>
              <a:defRPr/>
            </a:pPr>
            <a:r>
              <a:rPr lang="en-US" altLang="zh-TW" sz="2100" b="1" kern="0" dirty="0">
                <a:solidFill>
                  <a:srgbClr val="FFE07D"/>
                </a:solidFill>
                <a:latin typeface="Arial Narrow" panose="020B0606020202030204" pitchFamily="34" charset="0"/>
                <a:ea typeface="SimHei" panose="02010609060101010101" pitchFamily="49" charset="-122"/>
              </a:rPr>
              <a:t>--Warren </a:t>
            </a:r>
            <a:r>
              <a:rPr lang="en-US" altLang="zh-TW" sz="2100" b="1" kern="0" dirty="0" err="1">
                <a:solidFill>
                  <a:srgbClr val="FFE07D"/>
                </a:solidFill>
                <a:latin typeface="Arial Narrow" panose="020B0606020202030204" pitchFamily="34" charset="0"/>
                <a:ea typeface="SimHei" panose="02010609060101010101" pitchFamily="49" charset="-122"/>
              </a:rPr>
              <a:t>Wiesbe</a:t>
            </a:r>
            <a:endParaRPr lang="zh-TW" altLang="en-US" sz="2100" b="1" kern="0" dirty="0">
              <a:solidFill>
                <a:srgbClr val="FFE07D"/>
              </a:solidFill>
              <a:latin typeface="Arial Narrow" panose="020B0606020202030204" pitchFamily="34" charset="0"/>
              <a:ea typeface="SimHei" panose="02010609060101010101" pitchFamily="49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BAB0B2-AF28-4F7E-92A9-C095939DDC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75" t="3280" r="43701" b="7800"/>
          <a:stretch/>
        </p:blipFill>
        <p:spPr>
          <a:xfrm>
            <a:off x="251520" y="357504"/>
            <a:ext cx="2052228" cy="31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0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F39097-3017-4716-8AFB-4BF4A76EB4F1}"/>
              </a:ext>
            </a:extLst>
          </p:cNvPr>
          <p:cNvSpPr txBox="1"/>
          <p:nvPr/>
        </p:nvSpPr>
        <p:spPr>
          <a:xfrm>
            <a:off x="628650" y="357504"/>
            <a:ext cx="8058150" cy="3875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ts val="900"/>
              </a:spcBef>
              <a:spcAft>
                <a:spcPts val="450"/>
              </a:spcAft>
              <a:defRPr/>
            </a:pPr>
            <a:r>
              <a:rPr lang="zh-TW" altLang="en-US" sz="3600" b="1" dirty="0">
                <a:solidFill>
                  <a:srgbClr val="FFFF00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  <a:cs typeface="Arial" panose="020B0604020202020204" pitchFamily="34" charset="0"/>
              </a:rPr>
              <a:t>問  題</a:t>
            </a:r>
            <a:endParaRPr lang="en-US" altLang="zh-TW" sz="3600" b="1" dirty="0">
              <a:solidFill>
                <a:srgbClr val="FFFF00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ts val="900"/>
              </a:spcBef>
              <a:spcAft>
                <a:spcPts val="450"/>
              </a:spcAft>
              <a:defRPr/>
            </a:pPr>
            <a:r>
              <a:rPr lang="zh-TW" altLang="en-US" sz="3600" b="1" dirty="0">
                <a:solidFill>
                  <a:prstClr val="white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  再問 </a:t>
            </a:r>
            <a:r>
              <a:rPr lang="en-US" altLang="zh-TW" sz="3600" b="1" dirty="0">
                <a:solidFill>
                  <a:prstClr val="white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:</a:t>
            </a:r>
            <a:r>
              <a:rPr lang="zh-TW" altLang="en-US" sz="3600" b="1" dirty="0">
                <a:solidFill>
                  <a:prstClr val="white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「到底是時勢造英雄？還是英雄造   時勢？」</a:t>
            </a:r>
            <a:endParaRPr lang="en-US" altLang="zh-TW" sz="3600" b="1" dirty="0">
              <a:solidFill>
                <a:prstClr val="white"/>
              </a:solidFill>
              <a:latin typeface="Arial Narrow" panose="020B060602020203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ts val="900"/>
              </a:spcBef>
              <a:spcAft>
                <a:spcPts val="450"/>
              </a:spcAft>
              <a:defRPr/>
            </a:pPr>
            <a:endParaRPr lang="en-US" altLang="zh-TW" sz="750" b="1" dirty="0">
              <a:solidFill>
                <a:prstClr val="white"/>
              </a:solidFill>
              <a:latin typeface="Arial Narrow" panose="020B060602020203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ts val="1350"/>
              </a:spcBef>
              <a:spcAft>
                <a:spcPts val="900"/>
              </a:spcAft>
              <a:defRPr/>
            </a:pPr>
            <a:r>
              <a:rPr lang="zh-TW" altLang="en-US" sz="3600" b="1" dirty="0">
                <a:solidFill>
                  <a:srgbClr val="FFE07D"/>
                </a:solidFill>
                <a:highlight>
                  <a:srgbClr val="800080"/>
                </a:highlight>
                <a:latin typeface="UD Digi Kyokasho NK-B" panose="02020700000000000000" pitchFamily="18" charset="-128"/>
                <a:ea typeface="UD Digi Kyokasho NK-B" panose="02020700000000000000" pitchFamily="18" charset="-128"/>
                <a:cs typeface="Arial" panose="020B0604020202020204" pitchFamily="34" charset="0"/>
              </a:rPr>
              <a:t>神用英雄造時勢！</a:t>
            </a:r>
            <a:endParaRPr lang="en-US" altLang="zh-TW" sz="3600" b="1" dirty="0">
              <a:solidFill>
                <a:srgbClr val="FFE07D"/>
              </a:solidFill>
              <a:highlight>
                <a:srgbClr val="800080"/>
              </a:highlight>
              <a:latin typeface="UD Digi Kyokasho NK-B" panose="02020700000000000000" pitchFamily="18" charset="-128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ts val="1350"/>
              </a:spcBef>
              <a:spcAft>
                <a:spcPts val="900"/>
              </a:spcAft>
              <a:defRPr/>
            </a:pPr>
            <a:r>
              <a:rPr lang="zh-TW" altLang="en-US" sz="3600" b="1" dirty="0">
                <a:solidFill>
                  <a:srgbClr val="FFE07D"/>
                </a:solidFill>
                <a:highlight>
                  <a:srgbClr val="800080"/>
                </a:highlight>
                <a:latin typeface="UD Digi Kyokasho NK-B" panose="02020700000000000000" pitchFamily="18" charset="-128"/>
                <a:ea typeface="UD Digi Kyokasho NK-B" panose="02020700000000000000" pitchFamily="18" charset="-128"/>
                <a:cs typeface="Arial" panose="020B0604020202020204" pitchFamily="34" charset="0"/>
              </a:rPr>
              <a:t>神用時勢造英雄！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F1E57D-09AE-4BAD-A0F0-85658EEFD6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306" y="3759882"/>
            <a:ext cx="810090" cy="11314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D80CFB-A58A-4D20-A4AE-B8EAC4119E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378" y="3165816"/>
            <a:ext cx="972108" cy="188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0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">
            <a:extLst>
              <a:ext uri="{FF2B5EF4-FFF2-40B4-BE49-F238E27FC236}">
                <a16:creationId xmlns:a16="http://schemas.microsoft.com/office/drawing/2014/main" id="{20817434-8045-450B-9389-2F729130D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6675" name="Rectangle 2">
            <a:extLst>
              <a:ext uri="{FF2B5EF4-FFF2-40B4-BE49-F238E27FC236}">
                <a16:creationId xmlns:a16="http://schemas.microsoft.com/office/drawing/2014/main" id="{11A45BCB-142A-4B9F-AAAC-3BBF22516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26" y="843559"/>
            <a:ext cx="3942160" cy="107156"/>
          </a:xfrm>
          <a:prstGeom prst="rect">
            <a:avLst/>
          </a:prstGeom>
          <a:solidFill>
            <a:srgbClr val="7030A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en-US">
              <a:solidFill>
                <a:srgbClr val="FFCC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6676" name="Rectangle 4">
            <a:extLst>
              <a:ext uri="{FF2B5EF4-FFF2-40B4-BE49-F238E27FC236}">
                <a16:creationId xmlns:a16="http://schemas.microsoft.com/office/drawing/2014/main" id="{C507BC4A-19DE-41C6-9BA9-B1B5F4FCC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39" y="250031"/>
            <a:ext cx="8370929" cy="475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9056" tIns="34529" rIns="69056" bIns="34529">
            <a:spAutoFit/>
          </a:bodyPr>
          <a:lstStyle>
            <a:lvl1pPr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571500" fontAlgn="base">
              <a:spcBef>
                <a:spcPct val="20000"/>
              </a:spcBef>
              <a:spcAft>
                <a:spcPct val="2000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士三</a:t>
            </a:r>
            <a:r>
              <a:rPr lang="en-US" altLang="zh-TW" sz="36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26-28</a:t>
            </a:r>
          </a:p>
          <a:p>
            <a:pPr defTabSz="571500" fontAlgn="base">
              <a:spcBef>
                <a:spcPct val="20000"/>
              </a:spcBef>
              <a:spcAft>
                <a:spcPct val="20000"/>
              </a:spcAft>
              <a:defRPr/>
            </a:pPr>
            <a:endParaRPr lang="en-US" altLang="zh-TW" sz="150" b="1" dirty="0">
              <a:solidFill>
                <a:srgbClr val="FFFFFF"/>
              </a:solidFill>
              <a:latin typeface="Arial Narrow" panose="020B0606020202030204" pitchFamily="34" charset="0"/>
              <a:ea typeface="Yu Gothic" panose="020B0400000000000000" pitchFamily="34" charset="-128"/>
            </a:endParaRPr>
          </a:p>
          <a:p>
            <a:pPr defTabSz="685800" fontAlgn="base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altLang="zh-TW" sz="36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26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他們耽延的時候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以笏就逃跑了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lang="zh-TW" altLang="en-US" sz="3600" b="1" i="1" dirty="0">
                <a:solidFill>
                  <a:srgbClr val="002060"/>
                </a:solidFill>
                <a:highlight>
                  <a:srgbClr val="00FF00"/>
                </a:highlight>
                <a:latin typeface="Arial Narrow" panose="020B0606020202030204" pitchFamily="34" charset="0"/>
                <a:ea typeface="Yu Gothic" panose="020B0400000000000000" pitchFamily="34" charset="-128"/>
              </a:rPr>
              <a:t>經過鑿石之地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逃到西伊拉。</a:t>
            </a:r>
            <a:r>
              <a:rPr lang="en-US" altLang="zh-TW" sz="36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27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到了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就在以法蓮山地吹角。以色列人隨著他下了山地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他在前頭引路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lang="en-US" altLang="zh-TW" sz="36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28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對他們說 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: "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你們隨我來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因為</a:t>
            </a:r>
            <a:r>
              <a:rPr lang="zh-TW" altLang="en-US" sz="3600" b="1" i="1" dirty="0">
                <a:solidFill>
                  <a:srgbClr val="002060"/>
                </a:solidFill>
                <a:highlight>
                  <a:srgbClr val="00FFFF"/>
                </a:highlight>
                <a:latin typeface="Arial Narrow" panose="020B0606020202030204" pitchFamily="34" charset="0"/>
                <a:ea typeface="Yu Gothic" panose="020B0400000000000000" pitchFamily="34" charset="-128"/>
              </a:rPr>
              <a:t>耶和華已經把你們的仇敵摩押人交在你們手中。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"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於是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他們跟著他下去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把守約旦河的渡口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不容摩押一人過去。</a:t>
            </a:r>
            <a:endParaRPr lang="zh-TW" altLang="en-US" sz="3600" b="1" i="1" dirty="0">
              <a:solidFill>
                <a:srgbClr val="002060"/>
              </a:solidFill>
              <a:highlight>
                <a:srgbClr val="FFFF00"/>
              </a:highlight>
              <a:latin typeface="Arial Narrow" panose="020B0606020202030204" pitchFamily="34" charset="0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3106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">
            <a:extLst>
              <a:ext uri="{FF2B5EF4-FFF2-40B4-BE49-F238E27FC236}">
                <a16:creationId xmlns:a16="http://schemas.microsoft.com/office/drawing/2014/main" id="{20817434-8045-450B-9389-2F729130D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6675" name="Rectangle 2">
            <a:extLst>
              <a:ext uri="{FF2B5EF4-FFF2-40B4-BE49-F238E27FC236}">
                <a16:creationId xmlns:a16="http://schemas.microsoft.com/office/drawing/2014/main" id="{11A45BCB-142A-4B9F-AAAC-3BBF22516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843558"/>
            <a:ext cx="3996166" cy="108012"/>
          </a:xfrm>
          <a:prstGeom prst="rect">
            <a:avLst/>
          </a:prstGeom>
          <a:solidFill>
            <a:srgbClr val="7030A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en-US">
              <a:solidFill>
                <a:srgbClr val="FFCC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6676" name="Rectangle 4">
            <a:extLst>
              <a:ext uri="{FF2B5EF4-FFF2-40B4-BE49-F238E27FC236}">
                <a16:creationId xmlns:a16="http://schemas.microsoft.com/office/drawing/2014/main" id="{C507BC4A-19DE-41C6-9BA9-B1B5F4FCC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39" y="250031"/>
            <a:ext cx="8370929" cy="253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9056" tIns="34529" rIns="69056" bIns="34529">
            <a:spAutoFit/>
          </a:bodyPr>
          <a:lstStyle>
            <a:lvl1pPr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571500" fontAlgn="base">
              <a:spcBef>
                <a:spcPct val="20000"/>
              </a:spcBef>
              <a:spcAft>
                <a:spcPct val="2000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士三</a:t>
            </a:r>
            <a:r>
              <a:rPr lang="en-US" altLang="zh-TW" sz="36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29-30</a:t>
            </a:r>
          </a:p>
          <a:p>
            <a:pPr defTabSz="571500" fontAlgn="base">
              <a:spcBef>
                <a:spcPct val="20000"/>
              </a:spcBef>
              <a:spcAft>
                <a:spcPct val="20000"/>
              </a:spcAft>
              <a:defRPr/>
            </a:pPr>
            <a:endParaRPr lang="en-US" altLang="zh-TW" sz="150" b="1" dirty="0">
              <a:solidFill>
                <a:srgbClr val="FFFFFF"/>
              </a:solidFill>
              <a:latin typeface="Arial Narrow" panose="020B0606020202030204" pitchFamily="34" charset="0"/>
              <a:ea typeface="Yu Gothic" panose="020B0400000000000000" pitchFamily="34" charset="-128"/>
            </a:endParaRPr>
          </a:p>
          <a:p>
            <a:pPr defTabSz="685800" fontAlgn="base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altLang="zh-TW" sz="36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29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那時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擊殺了摩押人約有一萬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都是強壯的勇士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沒有一人逃脫。</a:t>
            </a:r>
            <a:r>
              <a:rPr kumimoji="0" lang="en-US" altLang="zh-TW" sz="36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30 </a:t>
            </a:r>
            <a:r>
              <a:rPr kumimoji="0"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這樣</a:t>
            </a:r>
            <a:r>
              <a:rPr kumimoji="0"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kumimoji="0"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摩押就被以色列人制伏了。</a:t>
            </a:r>
            <a:r>
              <a:rPr kumimoji="0" lang="zh-TW" altLang="en-US" sz="3600" b="1" i="1" dirty="0">
                <a:solidFill>
                  <a:srgbClr val="002060"/>
                </a:solidFill>
                <a:highlight>
                  <a:srgbClr val="FFFF00"/>
                </a:highlight>
                <a:latin typeface="Arial Narrow" panose="020B0606020202030204" pitchFamily="34" charset="0"/>
                <a:ea typeface="Yu Gothic" panose="020B0400000000000000" pitchFamily="34" charset="-128"/>
              </a:rPr>
              <a:t>國中太平八十年。</a:t>
            </a:r>
            <a:endParaRPr lang="zh-TW" altLang="en-US" sz="3600" b="1" i="1" dirty="0">
              <a:solidFill>
                <a:srgbClr val="002060"/>
              </a:solidFill>
              <a:highlight>
                <a:srgbClr val="FFFF00"/>
              </a:highlight>
              <a:latin typeface="Arial Narrow" panose="020B0606020202030204" pitchFamily="34" charset="0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5788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">
            <a:extLst>
              <a:ext uri="{FF2B5EF4-FFF2-40B4-BE49-F238E27FC236}">
                <a16:creationId xmlns:a16="http://schemas.microsoft.com/office/drawing/2014/main" id="{66E66DAA-E02B-4344-B7D7-1D940156A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DF7CB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5651" name="Rectangle 2">
            <a:extLst>
              <a:ext uri="{FF2B5EF4-FFF2-40B4-BE49-F238E27FC236}">
                <a16:creationId xmlns:a16="http://schemas.microsoft.com/office/drawing/2014/main" id="{6E281306-61F8-455B-9D11-8A2B2C5F2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" y="195487"/>
            <a:ext cx="8748972" cy="4752752"/>
          </a:xfrm>
          <a:prstGeom prst="rect">
            <a:avLst/>
          </a:prstGeom>
          <a:solidFill>
            <a:srgbClr val="401B5B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5652" name="Rectangle 4">
            <a:extLst>
              <a:ext uri="{FF2B5EF4-FFF2-40B4-BE49-F238E27FC236}">
                <a16:creationId xmlns:a16="http://schemas.microsoft.com/office/drawing/2014/main" id="{53D432A1-9051-4F7B-8EAB-70EB4A3E7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575" y="627534"/>
            <a:ext cx="7668851" cy="372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9056" tIns="34529" rIns="69056" bIns="34529">
            <a:spAutoFit/>
          </a:bodyPr>
          <a:lstStyle>
            <a:lvl1pPr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defTabSz="571500" fontAlgn="base">
              <a:spcBef>
                <a:spcPct val="20000"/>
              </a:spcBef>
              <a:spcAft>
                <a:spcPct val="20000"/>
              </a:spcAft>
              <a:defRPr/>
            </a:pPr>
            <a:r>
              <a:rPr lang="zh-TW" altLang="en-US" sz="3600" b="1" dirty="0">
                <a:solidFill>
                  <a:srgbClr val="FFFF00"/>
                </a:solidFill>
                <a:latin typeface="Arial Narrow" panose="020B0606020202030204" pitchFamily="34" charset="0"/>
                <a:ea typeface="UD Digi Kyokasho NK-B" panose="02020700000000000000" pitchFamily="18" charset="-128"/>
              </a:rPr>
              <a:t>審時度勢的英雄 </a:t>
            </a:r>
            <a:r>
              <a:rPr lang="en-US" altLang="zh-TW" sz="3600" b="1" dirty="0">
                <a:solidFill>
                  <a:srgbClr val="FFFF00"/>
                </a:solidFill>
                <a:latin typeface="Arial Narrow" panose="020B0606020202030204" pitchFamily="34" charset="0"/>
                <a:ea typeface="UD Digi Kyokasho NK-B" panose="02020700000000000000" pitchFamily="18" charset="-128"/>
              </a:rPr>
              <a:t>– </a:t>
            </a:r>
            <a:r>
              <a:rPr lang="zh-TW" altLang="en-US" sz="3600" b="1" dirty="0">
                <a:solidFill>
                  <a:srgbClr val="FFFF00"/>
                </a:solidFill>
                <a:latin typeface="Arial Narrow" panose="020B0606020202030204" pitchFamily="34" charset="0"/>
                <a:ea typeface="UD Digi Kyokasho NK-B" panose="02020700000000000000" pitchFamily="18" charset="-128"/>
              </a:rPr>
              <a:t>以笏</a:t>
            </a:r>
            <a:endParaRPr lang="en-US" altLang="zh-TW" sz="3600" b="1" dirty="0">
              <a:solidFill>
                <a:srgbClr val="FFFF00"/>
              </a:solidFill>
              <a:latin typeface="Arial Narrow" panose="020B0606020202030204" pitchFamily="34" charset="0"/>
              <a:ea typeface="UD Digi Kyokasho NK-B" panose="02020700000000000000" pitchFamily="18" charset="-128"/>
            </a:endParaRPr>
          </a:p>
          <a:p>
            <a:pPr defTabSz="571500" fontAlgn="base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altLang="zh-TW" sz="3600" b="1" dirty="0">
                <a:solidFill>
                  <a:srgbClr val="FFFFF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</a:t>
            </a:r>
            <a:r>
              <a:rPr lang="zh-TW" altLang="en-US" sz="3600" b="1" dirty="0">
                <a:solidFill>
                  <a:srgbClr val="FFF1C5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第一幕</a:t>
            </a:r>
            <a:r>
              <a:rPr lang="en-US" altLang="zh-TW" sz="3600" b="1" dirty="0">
                <a:solidFill>
                  <a:srgbClr val="FFFFF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</a:t>
            </a:r>
            <a:r>
              <a:rPr lang="zh-TW" altLang="en-US" sz="3600" b="1" dirty="0">
                <a:solidFill>
                  <a:srgbClr val="FFFFF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時 勢</a:t>
            </a:r>
            <a:r>
              <a:rPr lang="zh-TW" altLang="en-US" sz="3600" b="1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（三</a:t>
            </a:r>
            <a:r>
              <a:rPr lang="en-US" altLang="zh-TW" sz="3600" b="1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12-14</a:t>
            </a:r>
            <a:r>
              <a:rPr lang="zh-TW" altLang="en-US" sz="3600" b="1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</a:p>
          <a:p>
            <a:pPr defTabSz="571500" fontAlgn="base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altLang="zh-TW" sz="3600" b="1" dirty="0">
                <a:solidFill>
                  <a:srgbClr val="FFFFF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</a:t>
            </a:r>
            <a:r>
              <a:rPr lang="zh-TW" altLang="en-US" sz="3600" b="1" dirty="0">
                <a:solidFill>
                  <a:srgbClr val="FFF1C5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第二幕</a:t>
            </a:r>
            <a:r>
              <a:rPr lang="en-US" altLang="zh-TW" sz="3600" b="1" dirty="0">
                <a:solidFill>
                  <a:srgbClr val="FFFFF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</a:t>
            </a:r>
            <a:r>
              <a:rPr lang="zh-TW" altLang="en-US" sz="3600" b="1" dirty="0">
                <a:solidFill>
                  <a:srgbClr val="FFFFF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英 雄</a:t>
            </a:r>
            <a:r>
              <a:rPr lang="zh-TW" altLang="en-US" sz="3600" b="1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（三</a:t>
            </a:r>
            <a:r>
              <a:rPr lang="en-US" altLang="zh-TW" sz="3600" b="1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15a</a:t>
            </a:r>
            <a:r>
              <a:rPr lang="zh-TW" altLang="en-US" sz="3600" b="1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</a:p>
          <a:p>
            <a:pPr defTabSz="571500" fontAlgn="base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altLang="zh-TW" sz="3600" b="1" dirty="0">
                <a:solidFill>
                  <a:srgbClr val="FFFFF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</a:t>
            </a:r>
            <a:r>
              <a:rPr lang="zh-TW" altLang="en-US" sz="3600" b="1" dirty="0">
                <a:solidFill>
                  <a:srgbClr val="FFF1C5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第三幕</a:t>
            </a:r>
            <a:r>
              <a:rPr lang="en-US" altLang="zh-TW" sz="3600" b="1" dirty="0">
                <a:solidFill>
                  <a:srgbClr val="FFFFF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</a:t>
            </a:r>
            <a:r>
              <a:rPr lang="zh-TW" altLang="en-US" sz="3600" b="1" dirty="0">
                <a:solidFill>
                  <a:srgbClr val="FFFFF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機 智</a:t>
            </a:r>
            <a:r>
              <a:rPr lang="zh-TW" altLang="en-US" sz="3600" b="1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（三</a:t>
            </a:r>
            <a:r>
              <a:rPr lang="en-US" altLang="zh-TW" sz="3600" b="1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15b-25</a:t>
            </a:r>
            <a:r>
              <a:rPr lang="zh-TW" altLang="en-US" sz="3600" b="1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</a:p>
          <a:p>
            <a:pPr defTabSz="571500" fontAlgn="base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altLang="zh-TW" sz="3600" b="1" dirty="0">
                <a:solidFill>
                  <a:srgbClr val="FFFFF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</a:t>
            </a:r>
            <a:r>
              <a:rPr lang="zh-TW" altLang="en-US" sz="3600" b="1" dirty="0">
                <a:solidFill>
                  <a:srgbClr val="FFF1C5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第四幕</a:t>
            </a:r>
            <a:r>
              <a:rPr lang="en-US" altLang="zh-TW" sz="3600" b="1" dirty="0">
                <a:solidFill>
                  <a:srgbClr val="FFFFF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</a:t>
            </a:r>
            <a:r>
              <a:rPr lang="zh-TW" altLang="en-US" sz="3600" b="1" dirty="0">
                <a:solidFill>
                  <a:srgbClr val="FFFFF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奏 捷</a:t>
            </a:r>
            <a:r>
              <a:rPr lang="zh-TW" altLang="en-US" sz="3600" b="1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（三</a:t>
            </a:r>
            <a:r>
              <a:rPr lang="en-US" altLang="zh-TW" sz="3600" b="1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26-30</a:t>
            </a:r>
            <a:r>
              <a:rPr lang="zh-TW" altLang="en-US" sz="3600" b="1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016285881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199">
            <a:extLst>
              <a:ext uri="{FF2B5EF4-FFF2-40B4-BE49-F238E27FC236}">
                <a16:creationId xmlns:a16="http://schemas.microsoft.com/office/drawing/2014/main" id="{A4FD9D95-9F00-4452-A98D-F10F67081D6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43000" y="0"/>
            <a:ext cx="6858000" cy="2020491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4451" name="Picture 201">
            <a:extLst>
              <a:ext uri="{FF2B5EF4-FFF2-40B4-BE49-F238E27FC236}">
                <a16:creationId xmlns:a16="http://schemas.microsoft.com/office/drawing/2014/main" id="{F3843D74-D4A4-4005-9A26-95583FD1E1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Rectangle 2">
            <a:extLst>
              <a:ext uri="{FF2B5EF4-FFF2-40B4-BE49-F238E27FC236}">
                <a16:creationId xmlns:a16="http://schemas.microsoft.com/office/drawing/2014/main" id="{0FD50E32-7A31-4CF5-9DAC-9C3B6A8691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1" y="573883"/>
            <a:ext cx="5680472" cy="994172"/>
          </a:xfrm>
        </p:spPr>
        <p:txBody>
          <a:bodyPr/>
          <a:lstStyle/>
          <a:p>
            <a:pPr algn="ctr" eaLnBrk="1" hangingPunct="1"/>
            <a:r>
              <a:rPr lang="zh-TW" altLang="en-US" sz="4050" b="1" dirty="0">
                <a:solidFill>
                  <a:srgbClr val="FFFFFF"/>
                </a:solidFill>
                <a:latin typeface="Arial Narrow" panose="020B0606020202030204" pitchFamily="34" charset="0"/>
                <a:ea typeface="文鼎中特明" pitchFamily="49" charset="-128"/>
              </a:rPr>
              <a:t>講 道 主 題</a:t>
            </a:r>
            <a:endParaRPr lang="en-US" altLang="zh-TW" sz="4050" b="1" dirty="0">
              <a:solidFill>
                <a:srgbClr val="FFFFFF"/>
              </a:solidFill>
              <a:latin typeface="Arial Narrow" panose="020B0606020202030204" pitchFamily="34" charset="0"/>
              <a:ea typeface="文鼎中特明" pitchFamily="49" charset="-128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3866D1CC-A4B0-4B23-8EA2-9E28B699A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232" y="1923678"/>
            <a:ext cx="7807207" cy="2028474"/>
          </a:xfrm>
          <a:prstGeom prst="rect">
            <a:avLst/>
          </a:prstGeom>
          <a:solidFill>
            <a:srgbClr val="FFF7DD"/>
          </a:solidFill>
          <a:ln>
            <a:noFill/>
          </a:ln>
          <a:effectLst/>
        </p:spPr>
        <p:txBody>
          <a:bodyPr wrap="square" lIns="69056" tIns="34529" rIns="69056" bIns="34529">
            <a:spAutoFit/>
          </a:bodyPr>
          <a:lstStyle>
            <a:lvl1pPr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1pPr>
            <a:lvl2pPr marL="742950" indent="-28575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 marL="11430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 marL="16002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 marL="2057400" indent="-228600" defTabSz="7620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25146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29718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34290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3886200" indent="-228600" defTabSz="7620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pPr defTabSz="514350" fontAlgn="base">
              <a:lnSpc>
                <a:spcPct val="90000"/>
              </a:lnSpc>
              <a:spcBef>
                <a:spcPts val="900"/>
              </a:spcBef>
              <a:spcAft>
                <a:spcPts val="450"/>
              </a:spcAft>
              <a:buClrTx/>
              <a:buSzTx/>
              <a:buNone/>
              <a:defRPr/>
            </a:pPr>
            <a:endParaRPr lang="en-US" altLang="zh-TW" sz="600" b="1" dirty="0">
              <a:solidFill>
                <a:srgbClr val="4A206A"/>
              </a:solidFill>
              <a:latin typeface="Arial Narrow" panose="020B0606020202030204" pitchFamily="34" charset="0"/>
              <a:ea typeface="文鼎中特明"/>
              <a:cs typeface="文鼎中特明"/>
            </a:endParaRPr>
          </a:p>
          <a:p>
            <a:pPr defTabSz="514350" fontAlgn="base">
              <a:lnSpc>
                <a:spcPct val="90000"/>
              </a:lnSpc>
              <a:spcBef>
                <a:spcPts val="900"/>
              </a:spcBef>
              <a:spcAft>
                <a:spcPts val="450"/>
              </a:spcAft>
              <a:buClrTx/>
              <a:buSzTx/>
              <a:buNone/>
              <a:defRPr/>
            </a:pPr>
            <a:r>
              <a:rPr lang="en-US" altLang="zh-TW" sz="3600" b="1" dirty="0">
                <a:solidFill>
                  <a:srgbClr val="4A206A"/>
                </a:solidFill>
                <a:latin typeface="Arial Narrow" panose="020B0606020202030204" pitchFamily="34" charset="0"/>
                <a:ea typeface="文鼎中特明"/>
                <a:cs typeface="文鼎中特明"/>
              </a:rPr>
              <a:t>	</a:t>
            </a:r>
            <a:r>
              <a:rPr lang="zh-TW" altLang="en-US" sz="3600" b="1" dirty="0">
                <a:solidFill>
                  <a:srgbClr val="4A206A"/>
                </a:solidFill>
                <a:latin typeface="Arial Narrow" panose="020B0606020202030204" pitchFamily="34" charset="0"/>
                <a:ea typeface="文鼎中特明"/>
                <a:cs typeface="文鼎中特明"/>
              </a:rPr>
              <a:t>在身陷劣勢與缺欠的情況下</a:t>
            </a:r>
            <a:r>
              <a:rPr lang="en-US" altLang="zh-TW" sz="3600" b="1" dirty="0">
                <a:solidFill>
                  <a:srgbClr val="4A206A"/>
                </a:solidFill>
                <a:latin typeface="Arial Narrow" panose="020B0606020202030204" pitchFamily="34" charset="0"/>
                <a:ea typeface="文鼎中特明"/>
                <a:cs typeface="文鼎中特明"/>
              </a:rPr>
              <a:t>, </a:t>
            </a:r>
            <a:r>
              <a:rPr lang="zh-TW" altLang="en-US" sz="3600" b="1" dirty="0">
                <a:solidFill>
                  <a:srgbClr val="4A206A"/>
                </a:solidFill>
                <a:latin typeface="Arial Narrow" panose="020B0606020202030204" pitchFamily="34" charset="0"/>
                <a:ea typeface="文鼎中特明"/>
                <a:cs typeface="文鼎中特明"/>
              </a:rPr>
              <a:t>如何能被神所用去贏取勝利？乃是要採取逆向思維</a:t>
            </a:r>
            <a:r>
              <a:rPr lang="en-US" altLang="zh-TW" sz="3600" b="1" dirty="0">
                <a:solidFill>
                  <a:srgbClr val="4A206A"/>
                </a:solidFill>
                <a:latin typeface="Arial Narrow" panose="020B0606020202030204" pitchFamily="34" charset="0"/>
                <a:ea typeface="文鼎中特明"/>
                <a:cs typeface="文鼎中特明"/>
              </a:rPr>
              <a:t>, </a:t>
            </a:r>
            <a:r>
              <a:rPr lang="zh-TW" altLang="en-US" sz="3600" b="1" dirty="0">
                <a:solidFill>
                  <a:srgbClr val="4A206A"/>
                </a:solidFill>
                <a:latin typeface="Arial Narrow" panose="020B0606020202030204" pitchFamily="34" charset="0"/>
                <a:ea typeface="文鼎中特明"/>
                <a:cs typeface="文鼎中特明"/>
              </a:rPr>
              <a:t>運用機智與信心。</a:t>
            </a:r>
            <a:r>
              <a:rPr lang="en-US" altLang="zh-TW" sz="3600" b="1" dirty="0">
                <a:solidFill>
                  <a:srgbClr val="4A206A"/>
                </a:solidFill>
                <a:latin typeface="Arial Narrow" panose="020B0606020202030204" pitchFamily="34" charset="0"/>
                <a:ea typeface="文鼎中特明"/>
                <a:cs typeface="文鼎中特明"/>
              </a:rPr>
              <a:t> </a:t>
            </a:r>
          </a:p>
          <a:p>
            <a:pPr defTabSz="514350" fontAlgn="base">
              <a:lnSpc>
                <a:spcPct val="90000"/>
              </a:lnSpc>
              <a:spcBef>
                <a:spcPts val="900"/>
              </a:spcBef>
              <a:spcAft>
                <a:spcPts val="450"/>
              </a:spcAft>
              <a:buClrTx/>
              <a:buSzTx/>
              <a:buNone/>
              <a:defRPr/>
            </a:pPr>
            <a:endParaRPr lang="zh-TW" altLang="en-US" sz="150" b="1" dirty="0">
              <a:solidFill>
                <a:srgbClr val="000000"/>
              </a:solidFill>
              <a:latin typeface="Calibri" panose="020F0502020204030204"/>
              <a:ea typeface="全真特明體"/>
              <a:cs typeface="全真特明體"/>
            </a:endParaRP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82A158-6FD7-46A2-B282-139519D94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51470"/>
            <a:ext cx="6048672" cy="2160240"/>
          </a:xfrm>
          <a:prstGeom prst="rect">
            <a:avLst/>
          </a:prstGeom>
        </p:spPr>
      </p:pic>
      <p:sp>
        <p:nvSpPr>
          <p:cNvPr id="3" name="矩形 10">
            <a:extLst>
              <a:ext uri="{FF2B5EF4-FFF2-40B4-BE49-F238E27FC236}">
                <a16:creationId xmlns:a16="http://schemas.microsoft.com/office/drawing/2014/main" id="{7B299758-9B3F-4374-95CB-D69C0EEC5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127" y="2355727"/>
            <a:ext cx="673436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 pitchFamily="18" charset="2"/>
              <a:buChar char=""/>
              <a:defRPr sz="3200">
                <a:solidFill>
                  <a:schemeClr val="tx1"/>
                </a:solidFill>
                <a:latin typeface="Goudy Old Style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 pitchFamily="18" charset="2"/>
              <a:buChar char=""/>
              <a:defRPr sz="2800">
                <a:solidFill>
                  <a:schemeClr val="tx1"/>
                </a:solidFill>
                <a:latin typeface="Goudy Old Style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 pitchFamily="18" charset="2"/>
              <a:buChar char=""/>
              <a:defRPr sz="2400">
                <a:solidFill>
                  <a:schemeClr val="tx1"/>
                </a:solidFill>
                <a:latin typeface="Goudy Old Style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 pitchFamily="18" charset="2"/>
              <a:buChar char=""/>
              <a:defRPr sz="2000">
                <a:solidFill>
                  <a:schemeClr val="tx1"/>
                </a:solidFill>
                <a:latin typeface="Goudy Old Style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Goudy Old Styl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Goudy Old Styl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Goudy Old Styl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Goudy Old Styl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Goudy Old Style" pitchFamily="18" charset="0"/>
              </a:defRPr>
            </a:lvl9pPr>
          </a:lstStyle>
          <a:p>
            <a:pPr marL="571486" indent="-571486" defTabSz="914378" fontAlgn="base">
              <a:spcBef>
                <a:spcPts val="600"/>
              </a:spcBef>
              <a:spcAft>
                <a:spcPts val="600"/>
              </a:spcAft>
              <a:buClrTx/>
              <a:buSzTx/>
              <a:defRPr/>
            </a:pPr>
            <a:r>
              <a:rPr lang="zh-TW" altLang="en-US" sz="3600" b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富爸爸一定強過窮爸爸嗎？</a:t>
            </a:r>
          </a:p>
          <a:p>
            <a:pPr marL="571486" indent="-571486" defTabSz="914378" fontAlgn="base">
              <a:spcBef>
                <a:spcPts val="600"/>
              </a:spcBef>
              <a:spcAft>
                <a:spcPts val="600"/>
              </a:spcAft>
              <a:buClrTx/>
              <a:buSzTx/>
              <a:defRPr/>
            </a:pPr>
            <a:r>
              <a:rPr lang="zh-TW" altLang="en-US" sz="3600" b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名校真的比較好？</a:t>
            </a:r>
          </a:p>
          <a:p>
            <a:pPr marL="571486" indent="-571486" defTabSz="914378" fontAlgn="base">
              <a:spcBef>
                <a:spcPts val="600"/>
              </a:spcBef>
              <a:spcAft>
                <a:spcPts val="600"/>
              </a:spcAft>
              <a:buClrTx/>
              <a:buSzTx/>
              <a:defRPr/>
            </a:pPr>
            <a:r>
              <a:rPr lang="zh-TW" altLang="en-US" sz="3600" b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有閱讀障礙症患者就沒出息？</a:t>
            </a:r>
          </a:p>
        </p:txBody>
      </p:sp>
    </p:spTree>
    <p:extLst>
      <p:ext uri="{BB962C8B-B14F-4D97-AF65-F5344CB8AC3E}">
        <p14:creationId xmlns:p14="http://schemas.microsoft.com/office/powerpoint/2010/main" val="385340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ECF0387-7113-413A-BAAF-3621437B76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952" t="21912" r="11905" b="9517"/>
          <a:stretch/>
        </p:blipFill>
        <p:spPr bwMode="auto">
          <a:xfrm>
            <a:off x="0" y="0"/>
            <a:ext cx="916251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735546"/>
            <a:ext cx="7992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defTabSz="685800" fontAlgn="b">
              <a:spcBef>
                <a:spcPts val="900"/>
              </a:spcBef>
              <a:spcAft>
                <a:spcPts val="900"/>
              </a:spcAft>
              <a:buFontTx/>
              <a:buAutoNum type="arabicPeriod"/>
              <a:defRPr/>
            </a:pPr>
            <a:r>
              <a:rPr lang="zh-TW" altLang="en-US" sz="4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我的 </a:t>
            </a:r>
            <a:r>
              <a:rPr lang="en-US" altLang="zh-TW" sz="4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____ </a:t>
            </a:r>
            <a:r>
              <a:rPr lang="zh-TW" altLang="en-US" sz="4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奇妙</a:t>
            </a:r>
            <a:endParaRPr lang="en-US" altLang="zh-TW" sz="4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8280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">
            <a:extLst>
              <a:ext uri="{FF2B5EF4-FFF2-40B4-BE49-F238E27FC236}">
                <a16:creationId xmlns:a16="http://schemas.microsoft.com/office/drawing/2014/main" id="{20817434-8045-450B-9389-2F729130D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F7DD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6675" name="Rectangle 2">
            <a:extLst>
              <a:ext uri="{FF2B5EF4-FFF2-40B4-BE49-F238E27FC236}">
                <a16:creationId xmlns:a16="http://schemas.microsoft.com/office/drawing/2014/main" id="{11A45BCB-142A-4B9F-AAAC-3BBF22516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32" y="790408"/>
            <a:ext cx="3942160" cy="107156"/>
          </a:xfrm>
          <a:prstGeom prst="rect">
            <a:avLst/>
          </a:prstGeom>
          <a:solidFill>
            <a:srgbClr val="7030A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en-US">
              <a:solidFill>
                <a:srgbClr val="FFCC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6676" name="Rectangle 4">
            <a:extLst>
              <a:ext uri="{FF2B5EF4-FFF2-40B4-BE49-F238E27FC236}">
                <a16:creationId xmlns:a16="http://schemas.microsoft.com/office/drawing/2014/main" id="{C507BC4A-19DE-41C6-9BA9-B1B5F4FCC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86" y="249493"/>
            <a:ext cx="8154571" cy="467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9056" tIns="34529" rIns="69056" bIns="34529">
            <a:spAutoFit/>
          </a:bodyPr>
          <a:lstStyle>
            <a:lvl1pPr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571500" fontAlgn="base">
              <a:spcBef>
                <a:spcPct val="20000"/>
              </a:spcBef>
              <a:spcAft>
                <a:spcPct val="20000"/>
              </a:spcAft>
              <a:defRPr/>
            </a:pPr>
            <a:r>
              <a:rPr lang="zh-TW" altLang="en-US" sz="30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詩一三九</a:t>
            </a:r>
            <a:r>
              <a:rPr lang="en-US" altLang="zh-TW" sz="30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14-16</a:t>
            </a:r>
          </a:p>
          <a:p>
            <a:pPr defTabSz="571500" fontAlgn="base">
              <a:spcBef>
                <a:spcPct val="20000"/>
              </a:spcBef>
              <a:spcAft>
                <a:spcPct val="20000"/>
              </a:spcAft>
              <a:defRPr/>
            </a:pPr>
            <a:endParaRPr lang="en-US" altLang="zh-TW" sz="300" b="1" dirty="0">
              <a:solidFill>
                <a:srgbClr val="FFFFFF"/>
              </a:solidFill>
              <a:latin typeface="Arial Narrow" panose="020B0606020202030204" pitchFamily="34" charset="0"/>
              <a:ea typeface="Yu Gothic" panose="020B0400000000000000" pitchFamily="34" charset="-128"/>
            </a:endParaRPr>
          </a:p>
          <a:p>
            <a:pPr defTabSz="571500" fontAlgn="base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altLang="zh-TW" sz="36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14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我要稱謝你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因我受造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奇妙可畏 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;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你的作為奇妙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這是我心深知道的。</a:t>
            </a:r>
            <a:r>
              <a:rPr lang="en-US" altLang="zh-TW" sz="36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15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我在暗中受造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在地的深處被聯絡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;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那時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我的形體並不向你隱藏。 </a:t>
            </a:r>
            <a:r>
              <a:rPr lang="en-US" altLang="zh-TW" sz="36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16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我未成形的體質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你的眼早已看見了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;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你所定的日子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我尚未度一日 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(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或譯 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: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我被造的肢體尚未有其一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),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你都寫在你的冊上了。</a:t>
            </a:r>
          </a:p>
        </p:txBody>
      </p:sp>
    </p:spTree>
    <p:extLst>
      <p:ext uri="{BB962C8B-B14F-4D97-AF65-F5344CB8AC3E}">
        <p14:creationId xmlns:p14="http://schemas.microsoft.com/office/powerpoint/2010/main" val="3592409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ECF0387-7113-413A-BAAF-3621437B76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952" t="21912" r="11905" b="9517"/>
          <a:stretch/>
        </p:blipFill>
        <p:spPr bwMode="auto">
          <a:xfrm>
            <a:off x="0" y="0"/>
            <a:ext cx="916251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735546"/>
            <a:ext cx="79928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defTabSz="685800" fontAlgn="b">
              <a:spcBef>
                <a:spcPts val="900"/>
              </a:spcBef>
              <a:spcAft>
                <a:spcPts val="900"/>
              </a:spcAft>
              <a:buFontTx/>
              <a:buAutoNum type="arabicPeriod"/>
              <a:defRPr/>
            </a:pPr>
            <a:r>
              <a:rPr lang="zh-TW" altLang="en-US" sz="4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我的 </a:t>
            </a:r>
            <a:r>
              <a:rPr lang="en-US" altLang="zh-TW" sz="4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____ </a:t>
            </a:r>
            <a:r>
              <a:rPr lang="zh-TW" altLang="en-US" sz="4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奇妙</a:t>
            </a:r>
            <a:endParaRPr lang="en-US" altLang="zh-TW" sz="4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  <a:cs typeface="Arial" charset="0"/>
            </a:endParaRPr>
          </a:p>
          <a:p>
            <a:pPr marL="685800" indent="-685800" defTabSz="685800" fontAlgn="b">
              <a:spcBef>
                <a:spcPts val="900"/>
              </a:spcBef>
              <a:spcAft>
                <a:spcPts val="900"/>
              </a:spcAft>
              <a:buFontTx/>
              <a:buAutoNum type="arabicPeriod"/>
              <a:defRPr/>
            </a:pPr>
            <a:r>
              <a:rPr lang="zh-TW" altLang="en-US" sz="4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我的 </a:t>
            </a:r>
            <a:r>
              <a:rPr lang="en-US" altLang="zh-TW" sz="4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____ </a:t>
            </a:r>
            <a:r>
              <a:rPr lang="zh-TW" altLang="en-US" sz="4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獨特</a:t>
            </a:r>
            <a:endParaRPr lang="en-US" altLang="zh-TW" sz="4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  <a:cs typeface="Arial" charset="0"/>
            </a:endParaRPr>
          </a:p>
          <a:p>
            <a:pPr marL="685800" indent="-685800" defTabSz="685800" fontAlgn="b">
              <a:spcBef>
                <a:spcPts val="900"/>
              </a:spcBef>
              <a:spcAft>
                <a:spcPts val="900"/>
              </a:spcAft>
              <a:buFontTx/>
              <a:buAutoNum type="arabicPeriod"/>
              <a:defRPr/>
            </a:pPr>
            <a:r>
              <a:rPr lang="zh-TW" altLang="en-US" sz="4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我的 </a:t>
            </a:r>
            <a:r>
              <a:rPr lang="en-US" altLang="zh-TW" sz="4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____ </a:t>
            </a:r>
            <a:r>
              <a:rPr lang="zh-TW" altLang="en-US" sz="4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難得</a:t>
            </a:r>
            <a:endParaRPr lang="en-US" altLang="zh-TW" sz="4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02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F39097-3017-4716-8AFB-4BF4A76EB4F1}"/>
              </a:ext>
            </a:extLst>
          </p:cNvPr>
          <p:cNvSpPr txBox="1"/>
          <p:nvPr/>
        </p:nvSpPr>
        <p:spPr>
          <a:xfrm>
            <a:off x="628650" y="357504"/>
            <a:ext cx="8058150" cy="3041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ts val="900"/>
              </a:spcBef>
              <a:spcAft>
                <a:spcPts val="450"/>
              </a:spcAft>
              <a:defRPr/>
            </a:pPr>
            <a:r>
              <a:rPr lang="zh-TW" altLang="en-US" sz="3600" b="1" dirty="0">
                <a:solidFill>
                  <a:srgbClr val="FFFF00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  <a:cs typeface="Arial" panose="020B0604020202020204" pitchFamily="34" charset="0"/>
              </a:rPr>
              <a:t>問  題</a:t>
            </a:r>
            <a:endParaRPr lang="en-US" altLang="zh-TW" sz="3600" b="1" dirty="0">
              <a:solidFill>
                <a:srgbClr val="FFFF00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ts val="900"/>
              </a:spcBef>
              <a:spcAft>
                <a:spcPts val="450"/>
              </a:spcAft>
              <a:defRPr/>
            </a:pPr>
            <a:r>
              <a:rPr lang="zh-TW" altLang="en-US" sz="3600" b="1" dirty="0">
                <a:solidFill>
                  <a:prstClr val="white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   請問你生命中有缺欠嗎？它們是否限制你力求上進的決心？你願意採取逆向思維去運用它們</a:t>
            </a:r>
            <a:r>
              <a:rPr lang="en-US" altLang="zh-TW" sz="3600" b="1" dirty="0">
                <a:solidFill>
                  <a:prstClr val="white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, </a:t>
            </a:r>
            <a:r>
              <a:rPr lang="zh-TW" altLang="en-US" sz="3600" b="1" dirty="0">
                <a:solidFill>
                  <a:prstClr val="white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讓你成為神所使用的器皿？</a:t>
            </a:r>
            <a:endParaRPr lang="zh-TW" altLang="en-US" sz="3600" b="1" dirty="0">
              <a:solidFill>
                <a:srgbClr val="FFE07D"/>
              </a:solidFill>
              <a:highlight>
                <a:srgbClr val="800080"/>
              </a:highlight>
              <a:latin typeface="Arial Narrow" panose="020B060602020203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F1E57D-09AE-4BAD-A0F0-85658EEFD6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306" y="3759882"/>
            <a:ext cx="810090" cy="11314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D80CFB-A58A-4D20-A4AE-B8EAC4119E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378" y="3165816"/>
            <a:ext cx="972108" cy="188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29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A25689-E831-4726-B7E5-A4A6E1957AF6}"/>
              </a:ext>
            </a:extLst>
          </p:cNvPr>
          <p:cNvSpPr txBox="1"/>
          <p:nvPr/>
        </p:nvSpPr>
        <p:spPr>
          <a:xfrm>
            <a:off x="4953000" y="2517744"/>
            <a:ext cx="4047492" cy="216024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225"/>
              </a:spcAft>
              <a:defRPr/>
            </a:pPr>
            <a:r>
              <a:rPr kumimoji="1" lang="zh-TW" altLang="en-US" sz="3600" b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UD Digi Kyokasho NP-B" panose="020B0400000000000000" pitchFamily="18" charset="-128"/>
              </a:rPr>
              <a:t>聖言資源中心</a:t>
            </a:r>
            <a:endParaRPr kumimoji="1" lang="en-US" altLang="zh-TW" sz="3600" b="1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UD Digi Kyokasho NP-B" panose="020B0400000000000000" pitchFamily="18" charset="-128"/>
            </a:endParaRPr>
          </a:p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225"/>
              </a:spcAft>
              <a:defRPr/>
            </a:pPr>
            <a:r>
              <a:rPr kumimoji="1" lang="en-US" sz="3600" b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E0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UD Digi Kyokasho NP-B" panose="020B0400000000000000" pitchFamily="18" charset="-128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www.sagos.org</a:t>
            </a:r>
            <a:endParaRPr kumimoji="1" lang="en-US" sz="3600" b="1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solidFill>
                <a:srgbClr val="FFE0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UD Digi Kyokasho NP-B" panose="020B0400000000000000" pitchFamily="18" charset="-128"/>
            </a:endParaRPr>
          </a:p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225"/>
              </a:spcAft>
              <a:defRPr/>
            </a:pPr>
            <a:endParaRPr lang="en-US" sz="300" b="1" dirty="0">
              <a:ln w="12700">
                <a:solidFill>
                  <a:srgbClr val="4472C4"/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UD Digi Kyokasho NP-B" panose="020B0400000000000000" pitchFamily="18" charset="-128"/>
            </a:endParaRPr>
          </a:p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225"/>
              </a:spcAft>
              <a:defRPr/>
            </a:pPr>
            <a:endParaRPr kumimoji="1" lang="en-US" altLang="zh-TW" sz="3600" b="1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UD Digi Kyokasho NP-B" panose="020B0400000000000000" pitchFamily="18" charset="-128"/>
            </a:endParaRPr>
          </a:p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225"/>
              </a:spcAft>
              <a:defRPr/>
            </a:pPr>
            <a:r>
              <a:rPr kumimoji="1" lang="zh-TW" altLang="en-US" sz="3600" b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UD Digi Kyokasho NP-B" panose="020B0400000000000000" pitchFamily="18" charset="-128"/>
              </a:rPr>
              <a:t>聖言講道研經學院</a:t>
            </a:r>
            <a:endParaRPr kumimoji="1" lang="en-US" altLang="zh-TW" sz="3600" b="1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UD Digi Kyokasho NP-B" panose="020B0400000000000000" pitchFamily="18" charset="-128"/>
            </a:endParaRPr>
          </a:p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225"/>
              </a:spcAft>
              <a:defRPr/>
            </a:pPr>
            <a:r>
              <a:rPr kumimoji="1" lang="en-US" sz="3600" b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E0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UD Digi Kyokasho NP-B" panose="020B0400000000000000" pitchFamily="18" charset="-128"/>
              </a:rPr>
              <a:t>Institute.sagos.org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/>
            </a:pPr>
            <a:endParaRPr kumimoji="1" lang="en-US" sz="3300" b="1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UD Digi Kyokasho NP-B" panose="020B0400000000000000" pitchFamily="18" charset="-128"/>
            </a:endParaRPr>
          </a:p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/>
            </a:pPr>
            <a:endParaRPr kumimoji="1" lang="en-US" altLang="zh-TW" sz="1500" b="1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UD Digi Kyokasho NP-B" panose="020B0400000000000000" pitchFamily="18" charset="-128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5391038" cy="51435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9986" name="Picture 6">
            <a:extLst>
              <a:ext uri="{FF2B5EF4-FFF2-40B4-BE49-F238E27FC236}">
                <a16:creationId xmlns:a16="http://schemas.microsoft.com/office/drawing/2014/main" id="{8273C1A6-E1CE-45B7-AB82-4048D06682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7"/>
            <a:ext cx="5271371" cy="5143493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802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82A158-6FD7-46A2-B282-139519D94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51470"/>
            <a:ext cx="6048672" cy="2160240"/>
          </a:xfrm>
          <a:prstGeom prst="rect">
            <a:avLst/>
          </a:prstGeom>
        </p:spPr>
      </p:pic>
      <p:sp>
        <p:nvSpPr>
          <p:cNvPr id="3" name="矩形 10">
            <a:extLst>
              <a:ext uri="{FF2B5EF4-FFF2-40B4-BE49-F238E27FC236}">
                <a16:creationId xmlns:a16="http://schemas.microsoft.com/office/drawing/2014/main" id="{7B299758-9B3F-4374-95CB-D69C0EEC5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1322" y="2324630"/>
            <a:ext cx="678125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 pitchFamily="18" charset="2"/>
              <a:buChar char=""/>
              <a:defRPr sz="3200">
                <a:solidFill>
                  <a:schemeClr val="tx1"/>
                </a:solidFill>
                <a:latin typeface="Goudy Old Style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 pitchFamily="18" charset="2"/>
              <a:buChar char=""/>
              <a:defRPr sz="2800">
                <a:solidFill>
                  <a:schemeClr val="tx1"/>
                </a:solidFill>
                <a:latin typeface="Goudy Old Style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 pitchFamily="18" charset="2"/>
              <a:buChar char=""/>
              <a:defRPr sz="2400">
                <a:solidFill>
                  <a:schemeClr val="tx1"/>
                </a:solidFill>
                <a:latin typeface="Goudy Old Style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 pitchFamily="18" charset="2"/>
              <a:buChar char=""/>
              <a:defRPr sz="2000">
                <a:solidFill>
                  <a:schemeClr val="tx1"/>
                </a:solidFill>
                <a:latin typeface="Goudy Old Style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Goudy Old Styl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Goudy Old Styl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Goudy Old Styl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Goudy Old Styl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Goudy Old Style" pitchFamily="18" charset="0"/>
              </a:defRPr>
            </a:lvl9pPr>
          </a:lstStyle>
          <a:p>
            <a:pPr marL="571486" indent="-571486" defTabSz="914378" fontAlgn="base">
              <a:spcBef>
                <a:spcPts val="600"/>
              </a:spcBef>
              <a:spcAft>
                <a:spcPts val="600"/>
              </a:spcAft>
              <a:buClrTx/>
              <a:buSzTx/>
              <a:defRPr/>
            </a:pPr>
            <a:r>
              <a:rPr lang="zh-TW" altLang="en-US" sz="3600" b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主流永遠是對的嗎？</a:t>
            </a:r>
          </a:p>
          <a:p>
            <a:pPr marL="571486" indent="-571486" defTabSz="914378" fontAlgn="base">
              <a:spcBef>
                <a:spcPts val="600"/>
              </a:spcBef>
              <a:spcAft>
                <a:spcPts val="600"/>
              </a:spcAft>
              <a:buClrTx/>
              <a:buSzTx/>
              <a:defRPr/>
            </a:pPr>
            <a:r>
              <a:rPr lang="zh-TW" altLang="en-US" sz="3600" b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艱辛傷痛的童年會有出頭之日？</a:t>
            </a:r>
          </a:p>
          <a:p>
            <a:pPr marL="571486" indent="-571486" defTabSz="914378" fontAlgn="base">
              <a:spcBef>
                <a:spcPts val="600"/>
              </a:spcBef>
              <a:spcAft>
                <a:spcPts val="600"/>
              </a:spcAft>
              <a:buClrTx/>
              <a:buSzTx/>
              <a:defRPr/>
            </a:pPr>
            <a:r>
              <a:rPr lang="zh-TW" altLang="en-US" sz="3600" b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天生的殘疾能幫上忙嗎？</a:t>
            </a:r>
          </a:p>
        </p:txBody>
      </p:sp>
    </p:spTree>
    <p:extLst>
      <p:ext uri="{BB962C8B-B14F-4D97-AF65-F5344CB8AC3E}">
        <p14:creationId xmlns:p14="http://schemas.microsoft.com/office/powerpoint/2010/main" val="267109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F39097-3017-4716-8AFB-4BF4A76EB4F1}"/>
              </a:ext>
            </a:extLst>
          </p:cNvPr>
          <p:cNvSpPr txBox="1"/>
          <p:nvPr/>
        </p:nvSpPr>
        <p:spPr>
          <a:xfrm>
            <a:off x="403194" y="357504"/>
            <a:ext cx="8327268" cy="3885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ts val="900"/>
              </a:spcBef>
              <a:spcAft>
                <a:spcPts val="450"/>
              </a:spcAft>
              <a:defRPr/>
            </a:pPr>
            <a:r>
              <a:rPr lang="zh-TW" altLang="en-US" sz="3600" b="1" dirty="0">
                <a:solidFill>
                  <a:srgbClr val="FFFF00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  <a:cs typeface="Arial" panose="020B0604020202020204" pitchFamily="34" charset="0"/>
              </a:rPr>
              <a:t>問  題</a:t>
            </a:r>
            <a:endParaRPr lang="en-US" altLang="zh-TW" sz="3600" b="1" dirty="0">
              <a:solidFill>
                <a:srgbClr val="FFFF00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ts val="900"/>
              </a:spcBef>
              <a:spcAft>
                <a:spcPts val="450"/>
              </a:spcAft>
              <a:defRPr/>
            </a:pPr>
            <a:r>
              <a:rPr lang="zh-TW" altLang="en-US" sz="3600" b="1" dirty="0">
                <a:solidFill>
                  <a:prstClr val="white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   處於劣勢</a:t>
            </a:r>
            <a:r>
              <a:rPr lang="en-US" altLang="zh-TW" sz="3600" b="1" dirty="0">
                <a:solidFill>
                  <a:prstClr val="white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, </a:t>
            </a:r>
            <a:r>
              <a:rPr lang="zh-TW" altLang="en-US" sz="3600" b="1" dirty="0">
                <a:solidFill>
                  <a:prstClr val="white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身上又帶有殘缺的人</a:t>
            </a:r>
            <a:r>
              <a:rPr lang="en-US" altLang="zh-TW" sz="3600" b="1" dirty="0">
                <a:solidFill>
                  <a:prstClr val="white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, </a:t>
            </a:r>
            <a:r>
              <a:rPr lang="zh-TW" altLang="en-US" sz="3600" b="1" dirty="0">
                <a:solidFill>
                  <a:prstClr val="white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是否註定是失敗者？他們仍有出頭的機會嗎？</a:t>
            </a:r>
            <a:endParaRPr lang="en-US" altLang="zh-TW" sz="3600" b="1" dirty="0">
              <a:solidFill>
                <a:prstClr val="white"/>
              </a:solidFill>
              <a:latin typeface="Arial Narrow" panose="020B060602020203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ts val="900"/>
              </a:spcBef>
              <a:spcAft>
                <a:spcPts val="450"/>
              </a:spcAft>
              <a:defRPr/>
            </a:pPr>
            <a:r>
              <a:rPr lang="zh-TW" altLang="en-US" sz="3600" b="1" dirty="0">
                <a:solidFill>
                  <a:prstClr val="white"/>
                </a:solidFill>
                <a:latin typeface="Arial Narrow" panose="020B060602020203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   就要看是按誰的遊戲規則玩下去了？</a:t>
            </a:r>
            <a:endParaRPr lang="en-US" altLang="zh-TW" sz="3600" b="1" dirty="0">
              <a:solidFill>
                <a:prstClr val="white"/>
              </a:solidFill>
              <a:latin typeface="Arial Narrow" panose="020B060602020203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ts val="900"/>
              </a:spcBef>
              <a:spcAft>
                <a:spcPts val="450"/>
              </a:spcAft>
              <a:defRPr/>
            </a:pPr>
            <a:endParaRPr lang="zh-TW" altLang="en-US" sz="3150" b="1" dirty="0">
              <a:solidFill>
                <a:srgbClr val="FFE07D"/>
              </a:solidFill>
              <a:latin typeface="Arial Narrow" panose="020B060602020203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61FD5C-FB53-4A09-B667-37A03764B2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306" y="3759882"/>
            <a:ext cx="810090" cy="11314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966ACD-EF9F-4D6B-B0F6-11F28F3A28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378" y="3165816"/>
            <a:ext cx="972108" cy="188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8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0" name="Rectangle 3086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Rockwell" panose="02060603020205020403"/>
            </a:endParaRPr>
          </a:p>
        </p:txBody>
      </p:sp>
      <p:sp>
        <p:nvSpPr>
          <p:cNvPr id="3089" name="Freeform: Shape 3088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1630437" y="1725699"/>
            <a:ext cx="3314068" cy="3194707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Rockwell" panose="02060603020205020403"/>
            </a:endParaRPr>
          </a:p>
        </p:txBody>
      </p:sp>
      <p:pic>
        <p:nvPicPr>
          <p:cNvPr id="3082" name="Picture 10" descr="A car driving on a road at night&#10;&#10;Description automatically generated with medium confidence">
            <a:extLst>
              <a:ext uri="{FF2B5EF4-FFF2-40B4-BE49-F238E27FC236}">
                <a16:creationId xmlns:a16="http://schemas.microsoft.com/office/drawing/2014/main" id="{F0F863EA-FBF5-4271-9E10-5729FC545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37" r="2" b="2"/>
          <a:stretch/>
        </p:blipFill>
        <p:spPr bwMode="auto">
          <a:xfrm>
            <a:off x="1765934" y="408223"/>
            <a:ext cx="5821443" cy="4007299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D81030-C543-46A3-A209-CE4E65F77BC5}"/>
              </a:ext>
            </a:extLst>
          </p:cNvPr>
          <p:cNvSpPr txBox="1"/>
          <p:nvPr/>
        </p:nvSpPr>
        <p:spPr>
          <a:xfrm>
            <a:off x="5760132" y="3111810"/>
            <a:ext cx="2916324" cy="12464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300" b="1" dirty="0">
              <a:solidFill>
                <a:srgbClr val="002060"/>
              </a:solidFill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600" b="1" dirty="0">
                <a:solidFill>
                  <a:srgbClr val="00206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隧道中的小燈</a:t>
            </a:r>
            <a:endParaRPr lang="en-US" sz="3600" dirty="0">
              <a:solidFill>
                <a:srgbClr val="002060"/>
              </a:solidFill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640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">
            <a:extLst>
              <a:ext uri="{FF2B5EF4-FFF2-40B4-BE49-F238E27FC236}">
                <a16:creationId xmlns:a16="http://schemas.microsoft.com/office/drawing/2014/main" id="{20817434-8045-450B-9389-2F729130D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6675" name="Rectangle 2">
            <a:extLst>
              <a:ext uri="{FF2B5EF4-FFF2-40B4-BE49-F238E27FC236}">
                <a16:creationId xmlns:a16="http://schemas.microsoft.com/office/drawing/2014/main" id="{11A45BCB-142A-4B9F-AAAC-3BBF22516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38" y="844155"/>
            <a:ext cx="3942160" cy="107156"/>
          </a:xfrm>
          <a:prstGeom prst="rect">
            <a:avLst/>
          </a:prstGeom>
          <a:solidFill>
            <a:srgbClr val="7030A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en-US">
              <a:solidFill>
                <a:srgbClr val="FFCC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6676" name="Rectangle 4">
            <a:extLst>
              <a:ext uri="{FF2B5EF4-FFF2-40B4-BE49-F238E27FC236}">
                <a16:creationId xmlns:a16="http://schemas.microsoft.com/office/drawing/2014/main" id="{C507BC4A-19DE-41C6-9BA9-B1B5F4FCC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86" y="250031"/>
            <a:ext cx="8154571" cy="36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9056" tIns="34529" rIns="69056" bIns="34529">
            <a:spAutoFit/>
          </a:bodyPr>
          <a:lstStyle>
            <a:lvl1pPr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7620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defTabSz="571500" fontAlgn="base">
              <a:spcBef>
                <a:spcPct val="20000"/>
              </a:spcBef>
              <a:spcAft>
                <a:spcPct val="2000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士三</a:t>
            </a:r>
            <a:r>
              <a:rPr lang="en-US" altLang="zh-TW" sz="3600" b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12-14</a:t>
            </a:r>
          </a:p>
          <a:p>
            <a:pPr defTabSz="571500" fontAlgn="base">
              <a:spcBef>
                <a:spcPct val="20000"/>
              </a:spcBef>
              <a:spcAft>
                <a:spcPct val="20000"/>
              </a:spcAft>
              <a:defRPr/>
            </a:pPr>
            <a:endParaRPr lang="en-US" altLang="zh-TW" sz="100" b="1" dirty="0">
              <a:solidFill>
                <a:srgbClr val="FFFFFF"/>
              </a:solidFill>
              <a:latin typeface="Arial Narrow" panose="020B0606020202030204" pitchFamily="34" charset="0"/>
              <a:ea typeface="Yu Gothic" panose="020B0400000000000000" pitchFamily="34" charset="-128"/>
            </a:endParaRPr>
          </a:p>
          <a:p>
            <a:pPr defTabSz="571500" fontAlgn="base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altLang="zh-TW" sz="36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12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以色列人又行耶和華眼中看為惡的事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耶和華就使摩押王伊磯倫強盛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攻擊以色列人。</a:t>
            </a:r>
            <a:r>
              <a:rPr lang="en-US" altLang="zh-TW" sz="36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13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伊磯倫招聚亞捫人和亞瑪力人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去攻打以色列人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,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佔據棕樹城。</a:t>
            </a:r>
            <a:r>
              <a:rPr lang="en-US" altLang="zh-TW" sz="3600" b="1" i="1" dirty="0">
                <a:solidFill>
                  <a:srgbClr val="C0000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14</a:t>
            </a:r>
            <a:r>
              <a:rPr lang="en-US" altLang="zh-TW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 </a:t>
            </a:r>
            <a:r>
              <a:rPr lang="zh-TW" altLang="en-US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Yu Gothic" panose="020B0400000000000000" pitchFamily="34" charset="-128"/>
              </a:rPr>
              <a:t>於是以色列人服事摩押王伊磯倫十八年。</a:t>
            </a:r>
            <a:endParaRPr lang="en-US" altLang="zh-TW" sz="3600" b="1" i="1" dirty="0">
              <a:solidFill>
                <a:srgbClr val="002060"/>
              </a:solidFill>
              <a:latin typeface="Arial Narrow" panose="020B0606020202030204" pitchFamily="34" charset="0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0116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58" name="Group 242">
            <a:extLst>
              <a:ext uri="{FF2B5EF4-FFF2-40B4-BE49-F238E27FC236}">
                <a16:creationId xmlns:a16="http://schemas.microsoft.com/office/drawing/2014/main" id="{EC7D8EC3-CEE4-456D-BBB8-5F353C6B0268}"/>
              </a:ext>
            </a:extLst>
          </p:cNvPr>
          <p:cNvGraphicFramePr>
            <a:graphicFrameLocks noGrp="1"/>
          </p:cNvGraphicFramePr>
          <p:nvPr/>
        </p:nvGraphicFramePr>
        <p:xfrm>
          <a:off x="1714500" y="171451"/>
          <a:ext cx="5715000" cy="3744754"/>
        </p:xfrm>
        <a:graphic>
          <a:graphicData uri="http://schemas.openxmlformats.org/drawingml/2006/table">
            <a:tbl>
              <a:tblPr/>
              <a:tblGrid>
                <a:gridCol w="5715000">
                  <a:extLst>
                    <a:ext uri="{9D8B030D-6E8A-4147-A177-3AD203B41FA5}">
                      <a16:colId xmlns:a16="http://schemas.microsoft.com/office/drawing/2014/main" val="3547955030"/>
                    </a:ext>
                  </a:extLst>
                </a:gridCol>
              </a:tblGrid>
              <a:tr h="4800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anose="020B0606020202030204" pitchFamily="34" charset="0"/>
                          <a:ea typeface="UD Digi Kyokasho NK-B" panose="02020700000000000000" pitchFamily="18" charset="-128"/>
                        </a:rPr>
                        <a:t>主 題 : 墮 落 </a:t>
                      </a:r>
                      <a:r>
                        <a:rPr kumimoji="0" lang="en-US" altLang="zh-TW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anose="020B0606020202030204" pitchFamily="34" charset="0"/>
                          <a:ea typeface="UD Digi Kyokasho NK-B" panose="02020700000000000000" pitchFamily="18" charset="-128"/>
                        </a:rPr>
                        <a:t>(</a:t>
                      </a:r>
                      <a:r>
                        <a:rPr kumimoji="0" lang="zh-TW" alt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anose="020B0606020202030204" pitchFamily="34" charset="0"/>
                          <a:ea typeface="UD Digi Kyokasho NK-B" panose="02020700000000000000" pitchFamily="18" charset="-128"/>
                        </a:rPr>
                        <a:t>變 節</a:t>
                      </a:r>
                      <a:r>
                        <a:rPr kumimoji="0" lang="en-US" altLang="zh-TW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anose="020B0606020202030204" pitchFamily="34" charset="0"/>
                          <a:ea typeface="UD Digi Kyokasho NK-B" panose="02020700000000000000" pitchFamily="18" charset="-128"/>
                        </a:rPr>
                        <a:t>) </a:t>
                      </a:r>
                      <a:r>
                        <a:rPr kumimoji="0" lang="zh-TW" alt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anose="020B0606020202030204" pitchFamily="34" charset="0"/>
                          <a:ea typeface="UD Digi Kyokasho NK-B" panose="02020700000000000000" pitchFamily="18" charset="-128"/>
                        </a:rPr>
                        <a:t>的 循 環</a:t>
                      </a:r>
                      <a:endParaRPr kumimoji="0" lang="en-US" altLang="en-US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UD Digi Kyokasho NK-B" panose="02020700000000000000" pitchFamily="18" charset="-128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651168"/>
                  </a:ext>
                </a:extLst>
              </a:tr>
              <a:tr h="32646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4762876"/>
                  </a:ext>
                </a:extLst>
              </a:tr>
            </a:tbl>
          </a:graphicData>
        </a:graphic>
      </p:graphicFrame>
      <p:graphicFrame>
        <p:nvGraphicFramePr>
          <p:cNvPr id="9431" name="Group 215">
            <a:extLst>
              <a:ext uri="{FF2B5EF4-FFF2-40B4-BE49-F238E27FC236}">
                <a16:creationId xmlns:a16="http://schemas.microsoft.com/office/drawing/2014/main" id="{185023F6-BC90-4B8A-A7B8-39389C212611}"/>
              </a:ext>
            </a:extLst>
          </p:cNvPr>
          <p:cNvGraphicFramePr>
            <a:graphicFrameLocks noGrp="1"/>
          </p:cNvGraphicFramePr>
          <p:nvPr/>
        </p:nvGraphicFramePr>
        <p:xfrm>
          <a:off x="1714500" y="685800"/>
          <a:ext cx="5715002" cy="3371850"/>
        </p:xfrm>
        <a:graphic>
          <a:graphicData uri="http://schemas.openxmlformats.org/drawingml/2006/table">
            <a:tbl>
              <a:tblPr/>
              <a:tblGrid>
                <a:gridCol w="509588">
                  <a:extLst>
                    <a:ext uri="{9D8B030D-6E8A-4147-A177-3AD203B41FA5}">
                      <a16:colId xmlns:a16="http://schemas.microsoft.com/office/drawing/2014/main" val="1285235254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744098709"/>
                    </a:ext>
                  </a:extLst>
                </a:gridCol>
                <a:gridCol w="556022">
                  <a:extLst>
                    <a:ext uri="{9D8B030D-6E8A-4147-A177-3AD203B41FA5}">
                      <a16:colId xmlns:a16="http://schemas.microsoft.com/office/drawing/2014/main" val="607610091"/>
                    </a:ext>
                  </a:extLst>
                </a:gridCol>
                <a:gridCol w="508397">
                  <a:extLst>
                    <a:ext uri="{9D8B030D-6E8A-4147-A177-3AD203B41FA5}">
                      <a16:colId xmlns:a16="http://schemas.microsoft.com/office/drawing/2014/main" val="746414834"/>
                    </a:ext>
                  </a:extLst>
                </a:gridCol>
                <a:gridCol w="535781">
                  <a:extLst>
                    <a:ext uri="{9D8B030D-6E8A-4147-A177-3AD203B41FA5}">
                      <a16:colId xmlns:a16="http://schemas.microsoft.com/office/drawing/2014/main" val="461425381"/>
                    </a:ext>
                  </a:extLst>
                </a:gridCol>
                <a:gridCol w="483394">
                  <a:extLst>
                    <a:ext uri="{9D8B030D-6E8A-4147-A177-3AD203B41FA5}">
                      <a16:colId xmlns:a16="http://schemas.microsoft.com/office/drawing/2014/main" val="3079060978"/>
                    </a:ext>
                  </a:extLst>
                </a:gridCol>
                <a:gridCol w="545306">
                  <a:extLst>
                    <a:ext uri="{9D8B030D-6E8A-4147-A177-3AD203B41FA5}">
                      <a16:colId xmlns:a16="http://schemas.microsoft.com/office/drawing/2014/main" val="4154263169"/>
                    </a:ext>
                  </a:extLst>
                </a:gridCol>
                <a:gridCol w="472679">
                  <a:extLst>
                    <a:ext uri="{9D8B030D-6E8A-4147-A177-3AD203B41FA5}">
                      <a16:colId xmlns:a16="http://schemas.microsoft.com/office/drawing/2014/main" val="2156837439"/>
                    </a:ext>
                  </a:extLst>
                </a:gridCol>
                <a:gridCol w="509588">
                  <a:extLst>
                    <a:ext uri="{9D8B030D-6E8A-4147-A177-3AD203B41FA5}">
                      <a16:colId xmlns:a16="http://schemas.microsoft.com/office/drawing/2014/main" val="3996255398"/>
                    </a:ext>
                  </a:extLst>
                </a:gridCol>
                <a:gridCol w="560784">
                  <a:extLst>
                    <a:ext uri="{9D8B030D-6E8A-4147-A177-3AD203B41FA5}">
                      <a16:colId xmlns:a16="http://schemas.microsoft.com/office/drawing/2014/main" val="3677694618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25591369"/>
                    </a:ext>
                  </a:extLst>
                </a:gridCol>
              </a:tblGrid>
              <a:tr h="3371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00682"/>
                  </a:ext>
                </a:extLst>
              </a:tr>
            </a:tbl>
          </a:graphicData>
        </a:graphic>
      </p:graphicFrame>
      <p:sp>
        <p:nvSpPr>
          <p:cNvPr id="9314" name="Text Box 98">
            <a:extLst>
              <a:ext uri="{FF2B5EF4-FFF2-40B4-BE49-F238E27FC236}">
                <a16:creationId xmlns:a16="http://schemas.microsoft.com/office/drawing/2014/main" id="{886C8A04-EAF2-428B-86D6-593E3A87F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882751"/>
            <a:ext cx="457200" cy="311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srgbClr val="A50021"/>
                </a:solidFill>
                <a:latin typeface="Arial Narrow" panose="020B0606020202030204" pitchFamily="34" charset="0"/>
                <a:ea typeface="全真楷書" charset="-120"/>
              </a:rPr>
              <a:t>與迦南人衝突</a:t>
            </a:r>
            <a:r>
              <a:rPr lang="zh-TW" altLang="en-US" sz="2400" b="1" dirty="0">
                <a:solidFill>
                  <a:srgbClr val="A50021"/>
                </a:solidFill>
                <a:latin typeface="Arial Narrow" panose="020B0606020202030204" pitchFamily="34" charset="0"/>
                <a:ea typeface="PMingLiU" panose="02020500000000000000" pitchFamily="18" charset="-120"/>
              </a:rPr>
              <a:t> </a:t>
            </a:r>
            <a:r>
              <a:rPr lang="en-US" altLang="zh-TW" b="1" dirty="0">
                <a:solidFill>
                  <a:srgbClr val="A50021"/>
                </a:solidFill>
                <a:latin typeface="Arial Narrow" panose="020B0606020202030204" pitchFamily="34" charset="0"/>
                <a:ea typeface="全真楷書" charset="-120"/>
              </a:rPr>
              <a:t>1:1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050" b="1" dirty="0">
                <a:solidFill>
                  <a:srgbClr val="A50021"/>
                </a:solidFill>
                <a:latin typeface="Arial Narrow" panose="020B0606020202030204" pitchFamily="34" charset="0"/>
                <a:ea typeface="全真楷書" charset="-120"/>
              </a:rPr>
              <a:t>｜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b="1" dirty="0">
                <a:solidFill>
                  <a:srgbClr val="A50021"/>
                </a:solidFill>
                <a:latin typeface="Arial Narrow" panose="020B0606020202030204" pitchFamily="34" charset="0"/>
                <a:ea typeface="全真楷書" charset="-120"/>
              </a:rPr>
              <a:t>2:5</a:t>
            </a:r>
            <a:r>
              <a:rPr lang="en-US" altLang="zh-TW" sz="2400" b="1" dirty="0">
                <a:solidFill>
                  <a:srgbClr val="000000"/>
                </a:solidFill>
                <a:latin typeface="Arial Narrow" panose="020B0606020202030204" pitchFamily="34" charset="0"/>
                <a:ea typeface="全真楷書" charset="-120"/>
              </a:rPr>
              <a:t> </a:t>
            </a:r>
            <a:endParaRPr lang="en-US" altLang="en-US" sz="2400" b="1" dirty="0">
              <a:solidFill>
                <a:srgbClr val="000000"/>
              </a:solidFill>
              <a:latin typeface="Arial Narrow" panose="020B0606020202030204" pitchFamily="34" charset="0"/>
              <a:ea typeface="全真楷書" charset="-120"/>
            </a:endParaRPr>
          </a:p>
        </p:txBody>
      </p:sp>
      <p:graphicFrame>
        <p:nvGraphicFramePr>
          <p:cNvPr id="9454" name="Group 238">
            <a:extLst>
              <a:ext uri="{FF2B5EF4-FFF2-40B4-BE49-F238E27FC236}">
                <a16:creationId xmlns:a16="http://schemas.microsoft.com/office/drawing/2014/main" id="{0A52319B-350A-4A75-9895-66C4206CFF2B}"/>
              </a:ext>
            </a:extLst>
          </p:cNvPr>
          <p:cNvGraphicFramePr>
            <a:graphicFrameLocks noGrp="1"/>
          </p:cNvGraphicFramePr>
          <p:nvPr/>
        </p:nvGraphicFramePr>
        <p:xfrm>
          <a:off x="1714500" y="4057650"/>
          <a:ext cx="5715000" cy="754380"/>
        </p:xfrm>
        <a:graphic>
          <a:graphicData uri="http://schemas.openxmlformats.org/drawingml/2006/table">
            <a:tbl>
              <a:tblPr/>
              <a:tblGrid>
                <a:gridCol w="971550">
                  <a:extLst>
                    <a:ext uri="{9D8B030D-6E8A-4147-A177-3AD203B41FA5}">
                      <a16:colId xmlns:a16="http://schemas.microsoft.com/office/drawing/2014/main" val="3439851521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1367061236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311101244"/>
                    </a:ext>
                  </a:extLst>
                </a:gridCol>
              </a:tblGrid>
              <a:tr h="7543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400"/>
                          </a:solidFill>
                          <a:effectLst/>
                          <a:latin typeface="Arial Narrow" panose="020B0606020202030204" pitchFamily="34" charset="0"/>
                          <a:ea typeface="全真楷書" charset="-120"/>
                        </a:rPr>
                        <a:t>因 由</a:t>
                      </a:r>
                      <a:r>
                        <a:rPr kumimoji="0" lang="zh-TW" alt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Narrow" panose="020B0606020202030204" pitchFamily="34" charset="0"/>
                          <a:ea typeface="全真楷書" charset="-120"/>
                        </a:rPr>
                        <a:t> 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全真楷書" charset="-120"/>
                        </a:rPr>
                        <a:t>1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全真楷書" charset="-120"/>
                        </a:rPr>
                        <a:t>:1     3:6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全真楷書" charset="-120"/>
                        </a:rPr>
                        <a:t> 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全真楷書" charset="-12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400"/>
                          </a:solidFill>
                          <a:effectLst/>
                          <a:latin typeface="Arial Narrow" panose="020B0606020202030204" pitchFamily="34" charset="0"/>
                          <a:ea typeface="全真楷書" charset="-120"/>
                        </a:rPr>
                        <a:t>墮 落 的 七 循 環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PMingLiU" panose="02020500000000000000" pitchFamily="18" charset="-120"/>
                        </a:rPr>
                        <a:t>                     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全真楷書" charset="-120"/>
                        </a:rPr>
                        <a:t>3:7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全真楷書" charset="-120"/>
                        </a:rPr>
                        <a:t>                                                  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全真楷書" charset="-120"/>
                        </a:rPr>
                        <a:t>16:31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400"/>
                          </a:solidFill>
                          <a:effectLst/>
                          <a:latin typeface="Arial Narrow" panose="020B0606020202030204" pitchFamily="34" charset="0"/>
                          <a:ea typeface="全真楷書" charset="-120"/>
                        </a:rPr>
                        <a:t>結 果</a:t>
                      </a:r>
                      <a:r>
                        <a:rPr kumimoji="0" lang="zh-TW" alt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PMingLiU" panose="02020500000000000000" pitchFamily="18" charset="-120"/>
                        </a:rPr>
                        <a:t> 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全真楷書" charset="-120"/>
                        </a:rPr>
                        <a:t>17:1   21:25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 Narrow" panose="020B0606020202030204" pitchFamily="34" charset="0"/>
                        <a:ea typeface="全真楷書" charset="-12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694890"/>
                  </a:ext>
                </a:extLst>
              </a:tr>
            </a:tbl>
          </a:graphicData>
        </a:graphic>
      </p:graphicFrame>
      <p:sp>
        <p:nvSpPr>
          <p:cNvPr id="9420" name="Text Box 204">
            <a:extLst>
              <a:ext uri="{FF2B5EF4-FFF2-40B4-BE49-F238E27FC236}">
                <a16:creationId xmlns:a16="http://schemas.microsoft.com/office/drawing/2014/main" id="{C5B20780-7770-4504-8641-4D13A389F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882752"/>
            <a:ext cx="457200" cy="311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srgbClr val="A50021"/>
                </a:solidFill>
                <a:latin typeface="Arial Narrow" panose="020B0606020202030204" pitchFamily="34" charset="0"/>
                <a:ea typeface="全真楷書" charset="-120"/>
              </a:rPr>
              <a:t>墮落情況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TW" altLang="en-US" sz="2400" b="1" dirty="0">
              <a:solidFill>
                <a:srgbClr val="A50021"/>
              </a:solidFill>
              <a:latin typeface="Arial Narrow" panose="020B0606020202030204" pitchFamily="34" charset="0"/>
              <a:ea typeface="全真楷書" charset="-12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srgbClr val="A50021"/>
                </a:solidFill>
                <a:latin typeface="Arial Narrow" panose="020B0606020202030204" pitchFamily="34" charset="0"/>
                <a:ea typeface="PMingLiU" panose="02020500000000000000" pitchFamily="18" charset="-120"/>
              </a:rPr>
              <a:t>  </a:t>
            </a:r>
            <a:r>
              <a:rPr lang="en-US" altLang="zh-TW" b="1" dirty="0">
                <a:solidFill>
                  <a:srgbClr val="A50021"/>
                </a:solidFill>
                <a:latin typeface="Arial Narrow" panose="020B0606020202030204" pitchFamily="34" charset="0"/>
                <a:ea typeface="全真楷書" charset="-120"/>
              </a:rPr>
              <a:t>2:6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050" b="1" dirty="0">
                <a:solidFill>
                  <a:srgbClr val="A50021"/>
                </a:solidFill>
                <a:latin typeface="Arial Narrow" panose="020B0606020202030204" pitchFamily="34" charset="0"/>
                <a:ea typeface="全真楷書" charset="-120"/>
              </a:rPr>
              <a:t>｜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b="1" dirty="0">
                <a:solidFill>
                  <a:srgbClr val="A50021"/>
                </a:solidFill>
                <a:latin typeface="Arial Narrow" panose="020B0606020202030204" pitchFamily="34" charset="0"/>
                <a:ea typeface="全真楷書" charset="-120"/>
              </a:rPr>
              <a:t>3:6</a:t>
            </a:r>
            <a:r>
              <a:rPr lang="en-US" altLang="zh-TW" sz="2400" b="1" dirty="0">
                <a:solidFill>
                  <a:srgbClr val="000000"/>
                </a:solidFill>
                <a:latin typeface="Arial Narrow" panose="020B0606020202030204" pitchFamily="34" charset="0"/>
                <a:ea typeface="全真楷書" charset="-120"/>
              </a:rPr>
              <a:t> </a:t>
            </a:r>
            <a:endParaRPr lang="en-US" altLang="en-US" sz="2400" b="1" dirty="0">
              <a:solidFill>
                <a:srgbClr val="000000"/>
              </a:solidFill>
              <a:latin typeface="Arial Narrow" panose="020B0606020202030204" pitchFamily="34" charset="0"/>
              <a:ea typeface="全真楷書" charset="-120"/>
            </a:endParaRPr>
          </a:p>
        </p:txBody>
      </p:sp>
      <p:sp>
        <p:nvSpPr>
          <p:cNvPr id="9425" name="Text Box 209">
            <a:extLst>
              <a:ext uri="{FF2B5EF4-FFF2-40B4-BE49-F238E27FC236}">
                <a16:creationId xmlns:a16="http://schemas.microsoft.com/office/drawing/2014/main" id="{69299BDB-76BC-4494-9AD3-06628DC4A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882752"/>
            <a:ext cx="457200" cy="311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srgbClr val="000066"/>
                </a:solidFill>
                <a:latin typeface="Arial Narrow" panose="020B0606020202030204" pitchFamily="34" charset="0"/>
                <a:ea typeface="全真楷書" charset="-120"/>
              </a:rPr>
              <a:t>第一循環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TW" altLang="en-US" sz="2400" b="1" dirty="0">
              <a:solidFill>
                <a:srgbClr val="000066"/>
              </a:solidFill>
              <a:latin typeface="Arial Narrow" panose="020B0606020202030204" pitchFamily="34" charset="0"/>
              <a:ea typeface="全真楷書" charset="-12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srgbClr val="000066"/>
                </a:solidFill>
                <a:latin typeface="Arial Narrow" panose="020B0606020202030204" pitchFamily="34" charset="0"/>
                <a:ea typeface="PMingLiU" panose="02020500000000000000" pitchFamily="18" charset="-120"/>
              </a:rPr>
              <a:t>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b="1" dirty="0">
                <a:solidFill>
                  <a:srgbClr val="000066"/>
                </a:solidFill>
                <a:latin typeface="Arial Narrow" panose="020B0606020202030204" pitchFamily="34" charset="0"/>
                <a:ea typeface="全真楷書" charset="-120"/>
              </a:rPr>
              <a:t>3:7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050" b="1" dirty="0">
                <a:solidFill>
                  <a:srgbClr val="000066"/>
                </a:solidFill>
                <a:latin typeface="Arial Narrow" panose="020B0606020202030204" pitchFamily="34" charset="0"/>
                <a:ea typeface="全真楷書" charset="-120"/>
              </a:rPr>
              <a:t>｜</a:t>
            </a:r>
            <a:r>
              <a:rPr lang="en-US" altLang="zh-TW" b="1" dirty="0">
                <a:solidFill>
                  <a:srgbClr val="000066"/>
                </a:solidFill>
                <a:latin typeface="Arial Narrow" panose="020B0606020202030204" pitchFamily="34" charset="0"/>
                <a:ea typeface="全真楷書" charset="-120"/>
              </a:rPr>
              <a:t>11</a:t>
            </a:r>
            <a:r>
              <a:rPr lang="en-US" altLang="zh-TW" sz="2400" b="1" dirty="0">
                <a:solidFill>
                  <a:srgbClr val="000000"/>
                </a:solidFill>
                <a:latin typeface="Arial Narrow" panose="020B0606020202030204" pitchFamily="34" charset="0"/>
                <a:ea typeface="全真楷書" charset="-120"/>
              </a:rPr>
              <a:t> </a:t>
            </a:r>
            <a:endParaRPr lang="en-US" altLang="en-US" sz="2400" b="1" dirty="0">
              <a:solidFill>
                <a:srgbClr val="000000"/>
              </a:solidFill>
              <a:latin typeface="Arial Narrow" panose="020B0606020202030204" pitchFamily="34" charset="0"/>
              <a:ea typeface="全真楷書" charset="-120"/>
            </a:endParaRPr>
          </a:p>
        </p:txBody>
      </p:sp>
      <p:sp>
        <p:nvSpPr>
          <p:cNvPr id="9429" name="Text Box 213">
            <a:extLst>
              <a:ext uri="{FF2B5EF4-FFF2-40B4-BE49-F238E27FC236}">
                <a16:creationId xmlns:a16="http://schemas.microsoft.com/office/drawing/2014/main" id="{FECA4068-70C3-4D14-84E6-FF76D4664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550" y="882751"/>
            <a:ext cx="571500" cy="311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srgbClr val="FFFFFF"/>
                </a:solidFill>
                <a:highlight>
                  <a:srgbClr val="800080"/>
                </a:highlight>
                <a:latin typeface="Arial Narrow" panose="020B0606020202030204" pitchFamily="34" charset="0"/>
                <a:ea typeface="全真楷書" charset="-120"/>
              </a:rPr>
              <a:t>第二循環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TW" altLang="en-US" sz="2400" b="1" dirty="0">
              <a:solidFill>
                <a:srgbClr val="FFFFFF"/>
              </a:solidFill>
              <a:highlight>
                <a:srgbClr val="800080"/>
              </a:highlight>
              <a:latin typeface="Arial Narrow" panose="020B0606020202030204" pitchFamily="34" charset="0"/>
              <a:ea typeface="全真楷書" charset="-12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srgbClr val="FFFFFF"/>
                </a:solidFill>
                <a:highlight>
                  <a:srgbClr val="800080"/>
                </a:highlight>
                <a:latin typeface="Arial Narrow" panose="020B0606020202030204" pitchFamily="34" charset="0"/>
                <a:ea typeface="PMingLiU" panose="02020500000000000000" pitchFamily="18" charset="-120"/>
              </a:rPr>
              <a:t>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b="1" dirty="0">
                <a:solidFill>
                  <a:srgbClr val="FFFFFF"/>
                </a:solidFill>
                <a:highlight>
                  <a:srgbClr val="800080"/>
                </a:highlight>
                <a:latin typeface="Arial Narrow" panose="020B0606020202030204" pitchFamily="34" charset="0"/>
                <a:ea typeface="全真楷書" charset="-120"/>
              </a:rPr>
              <a:t>3:12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050" b="1" dirty="0">
                <a:solidFill>
                  <a:srgbClr val="FFFFFF"/>
                </a:solidFill>
                <a:highlight>
                  <a:srgbClr val="800080"/>
                </a:highlight>
                <a:latin typeface="Arial Narrow" panose="020B0606020202030204" pitchFamily="34" charset="0"/>
                <a:ea typeface="全真楷書" charset="-120"/>
              </a:rPr>
              <a:t>｜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b="1" dirty="0">
                <a:solidFill>
                  <a:srgbClr val="FFFFFF"/>
                </a:solidFill>
                <a:highlight>
                  <a:srgbClr val="800080"/>
                </a:highlight>
                <a:latin typeface="Arial Narrow" panose="020B0606020202030204" pitchFamily="34" charset="0"/>
                <a:ea typeface="全真楷書" charset="-120"/>
              </a:rPr>
              <a:t>30</a:t>
            </a:r>
            <a:r>
              <a:rPr lang="en-US" altLang="zh-TW" sz="2400" b="1" dirty="0">
                <a:solidFill>
                  <a:srgbClr val="FFFFFF"/>
                </a:solidFill>
                <a:highlight>
                  <a:srgbClr val="FFE07D"/>
                </a:highlight>
                <a:latin typeface="Arial Narrow" panose="020B0606020202030204" pitchFamily="34" charset="0"/>
                <a:ea typeface="全真楷書" charset="-120"/>
              </a:rPr>
              <a:t> </a:t>
            </a:r>
            <a:endParaRPr lang="en-US" altLang="en-US" sz="2400" b="1" dirty="0">
              <a:solidFill>
                <a:srgbClr val="FFFFFF"/>
              </a:solidFill>
              <a:highlight>
                <a:srgbClr val="FFE07D"/>
              </a:highlight>
              <a:latin typeface="Arial Narrow" panose="020B0606020202030204" pitchFamily="34" charset="0"/>
              <a:ea typeface="全真楷書" charset="-120"/>
            </a:endParaRPr>
          </a:p>
        </p:txBody>
      </p:sp>
      <p:sp>
        <p:nvSpPr>
          <p:cNvPr id="9430" name="Text Box 214">
            <a:extLst>
              <a:ext uri="{FF2B5EF4-FFF2-40B4-BE49-F238E27FC236}">
                <a16:creationId xmlns:a16="http://schemas.microsoft.com/office/drawing/2014/main" id="{E5EF8441-4363-48FF-9D44-D578A6F4B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882753"/>
            <a:ext cx="5715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srgbClr val="000066"/>
                </a:solidFill>
                <a:latin typeface="Arial Narrow" panose="020B0606020202030204" pitchFamily="34" charset="0"/>
                <a:ea typeface="全真楷書" charset="-120"/>
              </a:rPr>
              <a:t>第三循環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TW" altLang="en-US" sz="2400" b="1" dirty="0">
              <a:solidFill>
                <a:srgbClr val="000066"/>
              </a:solidFill>
              <a:latin typeface="Arial Narrow" panose="020B0606020202030204" pitchFamily="34" charset="0"/>
              <a:ea typeface="全真楷書" charset="-12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srgbClr val="000066"/>
                </a:solidFill>
                <a:latin typeface="Arial Narrow" panose="020B0606020202030204" pitchFamily="34" charset="0"/>
                <a:ea typeface="PMingLiU" panose="02020500000000000000" pitchFamily="18" charset="-120"/>
              </a:rPr>
              <a:t> </a:t>
            </a:r>
            <a:endParaRPr lang="zh-TW" altLang="en-US" sz="2100" b="1" dirty="0">
              <a:solidFill>
                <a:srgbClr val="000066"/>
              </a:solidFill>
              <a:latin typeface="Arial Narrow" panose="020B0606020202030204" pitchFamily="34" charset="0"/>
              <a:ea typeface="PMingLiU" panose="02020500000000000000" pitchFamily="18" charset="-12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b="1" dirty="0">
                <a:solidFill>
                  <a:srgbClr val="000066"/>
                </a:solidFill>
                <a:latin typeface="Arial Narrow" panose="020B0606020202030204" pitchFamily="34" charset="0"/>
                <a:ea typeface="全真楷書" charset="-120"/>
              </a:rPr>
              <a:t>3:31</a:t>
            </a:r>
            <a:endParaRPr lang="en-US" altLang="en-US" b="1" dirty="0">
              <a:solidFill>
                <a:srgbClr val="000066"/>
              </a:solidFill>
              <a:latin typeface="Arial Narrow" panose="020B0606020202030204" pitchFamily="34" charset="0"/>
              <a:ea typeface="全真楷書" charset="-120"/>
            </a:endParaRPr>
          </a:p>
        </p:txBody>
      </p:sp>
      <p:sp>
        <p:nvSpPr>
          <p:cNvPr id="9432" name="Text Box 216">
            <a:extLst>
              <a:ext uri="{FF2B5EF4-FFF2-40B4-BE49-F238E27FC236}">
                <a16:creationId xmlns:a16="http://schemas.microsoft.com/office/drawing/2014/main" id="{1D73CB41-02C8-4BEE-8EFD-E55CFFD72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882751"/>
            <a:ext cx="571500" cy="311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srgbClr val="006000"/>
                </a:solidFill>
                <a:latin typeface="Arial Narrow" panose="020B0606020202030204" pitchFamily="34" charset="0"/>
                <a:ea typeface="全真楷書" charset="-120"/>
              </a:rPr>
              <a:t>第四循環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TW" altLang="en-US" sz="2400" b="1" dirty="0">
              <a:solidFill>
                <a:srgbClr val="006000"/>
              </a:solidFill>
              <a:latin typeface="Arial Narrow" panose="020B0606020202030204" pitchFamily="34" charset="0"/>
              <a:ea typeface="全真楷書" charset="-12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srgbClr val="006000"/>
                </a:solidFill>
                <a:latin typeface="Arial Narrow" panose="020B0606020202030204" pitchFamily="34" charset="0"/>
                <a:ea typeface="PMingLiU" panose="02020500000000000000" pitchFamily="18" charset="-120"/>
              </a:rPr>
              <a:t>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b="1" dirty="0">
                <a:solidFill>
                  <a:srgbClr val="006000"/>
                </a:solidFill>
                <a:latin typeface="Arial Narrow" panose="020B0606020202030204" pitchFamily="34" charset="0"/>
                <a:ea typeface="全真楷書" charset="-120"/>
              </a:rPr>
              <a:t> 4:1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050" b="1" dirty="0">
                <a:solidFill>
                  <a:srgbClr val="006000"/>
                </a:solidFill>
                <a:latin typeface="Arial Narrow" panose="020B0606020202030204" pitchFamily="34" charset="0"/>
                <a:ea typeface="全真楷書" charset="-120"/>
              </a:rPr>
              <a:t>｜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b="1" dirty="0">
                <a:solidFill>
                  <a:srgbClr val="006000"/>
                </a:solidFill>
                <a:latin typeface="Arial Narrow" panose="020B0606020202030204" pitchFamily="34" charset="0"/>
                <a:ea typeface="全真楷書" charset="-120"/>
              </a:rPr>
              <a:t>5:31</a:t>
            </a:r>
            <a:r>
              <a:rPr lang="en-US" altLang="zh-TW" sz="2400" b="1" dirty="0">
                <a:solidFill>
                  <a:srgbClr val="000000"/>
                </a:solidFill>
                <a:latin typeface="Arial Narrow" panose="020B0606020202030204" pitchFamily="34" charset="0"/>
                <a:ea typeface="全真楷書" charset="-120"/>
              </a:rPr>
              <a:t> </a:t>
            </a:r>
            <a:endParaRPr lang="en-US" altLang="en-US" sz="2400" b="1" dirty="0">
              <a:solidFill>
                <a:srgbClr val="000000"/>
              </a:solidFill>
              <a:latin typeface="Arial Narrow" panose="020B0606020202030204" pitchFamily="34" charset="0"/>
              <a:ea typeface="全真楷書" charset="-120"/>
            </a:endParaRPr>
          </a:p>
        </p:txBody>
      </p:sp>
      <p:sp>
        <p:nvSpPr>
          <p:cNvPr id="9434" name="Text Box 218">
            <a:extLst>
              <a:ext uri="{FF2B5EF4-FFF2-40B4-BE49-F238E27FC236}">
                <a16:creationId xmlns:a16="http://schemas.microsoft.com/office/drawing/2014/main" id="{B4538888-EA69-40EB-BEC1-71F81A551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947" y="882751"/>
            <a:ext cx="571500" cy="311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srgbClr val="006000"/>
                </a:solidFill>
                <a:latin typeface="Arial Narrow" panose="020B0606020202030204" pitchFamily="34" charset="0"/>
                <a:ea typeface="全真楷書" charset="-120"/>
              </a:rPr>
              <a:t>第六循環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TW" altLang="en-US" sz="2400" b="1" dirty="0">
              <a:solidFill>
                <a:srgbClr val="006000"/>
              </a:solidFill>
              <a:latin typeface="Arial Narrow" panose="020B0606020202030204" pitchFamily="34" charset="0"/>
              <a:ea typeface="全真楷書" charset="-12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srgbClr val="006000"/>
                </a:solidFill>
                <a:latin typeface="Arial Narrow" panose="020B0606020202030204" pitchFamily="34" charset="0"/>
                <a:ea typeface="PMingLiU" panose="02020500000000000000" pitchFamily="18" charset="-120"/>
              </a:rPr>
              <a:t>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b="1" dirty="0">
                <a:solidFill>
                  <a:srgbClr val="006000"/>
                </a:solidFill>
                <a:latin typeface="Arial Narrow" panose="020B0606020202030204" pitchFamily="34" charset="0"/>
                <a:ea typeface="全真楷書" charset="-120"/>
              </a:rPr>
              <a:t>10:6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050" b="1" dirty="0">
                <a:solidFill>
                  <a:srgbClr val="006000"/>
                </a:solidFill>
                <a:latin typeface="Arial Narrow" panose="020B0606020202030204" pitchFamily="34" charset="0"/>
                <a:ea typeface="全真楷書" charset="-120"/>
              </a:rPr>
              <a:t>｜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b="1" dirty="0">
                <a:solidFill>
                  <a:srgbClr val="006000"/>
                </a:solidFill>
                <a:latin typeface="Arial Narrow" panose="020B0606020202030204" pitchFamily="34" charset="0"/>
                <a:ea typeface="全真楷書" charset="-120"/>
              </a:rPr>
              <a:t>12</a:t>
            </a:r>
            <a:r>
              <a:rPr lang="en-US" altLang="zh-TW" sz="2400" b="1" dirty="0">
                <a:solidFill>
                  <a:srgbClr val="000000"/>
                </a:solidFill>
                <a:latin typeface="Arial Narrow" panose="020B0606020202030204" pitchFamily="34" charset="0"/>
                <a:ea typeface="全真楷書" charset="-120"/>
              </a:rPr>
              <a:t> </a:t>
            </a:r>
            <a:endParaRPr lang="en-US" altLang="en-US" sz="2400" b="1" dirty="0">
              <a:solidFill>
                <a:srgbClr val="000000"/>
              </a:solidFill>
              <a:latin typeface="Arial Narrow" panose="020B0606020202030204" pitchFamily="34" charset="0"/>
              <a:ea typeface="全真楷書" charset="-120"/>
            </a:endParaRPr>
          </a:p>
        </p:txBody>
      </p:sp>
      <p:sp>
        <p:nvSpPr>
          <p:cNvPr id="9435" name="Text Box 219">
            <a:extLst>
              <a:ext uri="{FF2B5EF4-FFF2-40B4-BE49-F238E27FC236}">
                <a16:creationId xmlns:a16="http://schemas.microsoft.com/office/drawing/2014/main" id="{714C28BD-5AC9-48E8-8ED6-AD314AEDC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882752"/>
            <a:ext cx="457200" cy="311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srgbClr val="000066"/>
                </a:solidFill>
                <a:latin typeface="Arial Narrow" panose="020B0606020202030204" pitchFamily="34" charset="0"/>
                <a:ea typeface="全真楷書" charset="-120"/>
              </a:rPr>
              <a:t>第七循環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TW" altLang="en-US" sz="2400" b="1" dirty="0">
              <a:solidFill>
                <a:srgbClr val="000066"/>
              </a:solidFill>
              <a:latin typeface="Arial Narrow" panose="020B0606020202030204" pitchFamily="34" charset="0"/>
              <a:ea typeface="全真楷書" charset="-12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srgbClr val="000066"/>
                </a:solidFill>
                <a:latin typeface="Arial Narrow" panose="020B0606020202030204" pitchFamily="34" charset="0"/>
                <a:ea typeface="PMingLiU" panose="02020500000000000000" pitchFamily="18" charset="-120"/>
              </a:rPr>
              <a:t>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b="1" dirty="0">
                <a:solidFill>
                  <a:srgbClr val="000066"/>
                </a:solidFill>
                <a:latin typeface="Arial Narrow" panose="020B0606020202030204" pitchFamily="34" charset="0"/>
                <a:ea typeface="全真楷書" charset="-120"/>
              </a:rPr>
              <a:t> 13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050" b="1" dirty="0">
                <a:solidFill>
                  <a:srgbClr val="000066"/>
                </a:solidFill>
                <a:latin typeface="Arial Narrow" panose="020B0606020202030204" pitchFamily="34" charset="0"/>
                <a:ea typeface="全真楷書" charset="-120"/>
              </a:rPr>
              <a:t>｜</a:t>
            </a:r>
            <a:r>
              <a:rPr lang="en-US" altLang="zh-TW" b="1" dirty="0">
                <a:solidFill>
                  <a:srgbClr val="000066"/>
                </a:solidFill>
                <a:latin typeface="Arial Narrow" panose="020B0606020202030204" pitchFamily="34" charset="0"/>
                <a:ea typeface="全真楷書" charset="-120"/>
              </a:rPr>
              <a:t>16</a:t>
            </a:r>
            <a:r>
              <a:rPr lang="en-US" altLang="zh-TW" sz="2400" b="1" dirty="0">
                <a:solidFill>
                  <a:srgbClr val="000000"/>
                </a:solidFill>
                <a:latin typeface="Arial Narrow" panose="020B0606020202030204" pitchFamily="34" charset="0"/>
                <a:ea typeface="全真楷書" charset="-120"/>
              </a:rPr>
              <a:t> </a:t>
            </a:r>
            <a:endParaRPr lang="en-US" altLang="en-US" sz="2400" b="1" dirty="0">
              <a:solidFill>
                <a:srgbClr val="000000"/>
              </a:solidFill>
              <a:latin typeface="Arial Narrow" panose="020B0606020202030204" pitchFamily="34" charset="0"/>
              <a:ea typeface="全真楷書" charset="-120"/>
            </a:endParaRPr>
          </a:p>
        </p:txBody>
      </p:sp>
      <p:sp>
        <p:nvSpPr>
          <p:cNvPr id="9436" name="Text Box 220">
            <a:extLst>
              <a:ext uri="{FF2B5EF4-FFF2-40B4-BE49-F238E27FC236}">
                <a16:creationId xmlns:a16="http://schemas.microsoft.com/office/drawing/2014/main" id="{BA38B817-B73C-49D1-821F-83A2C5331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650" y="882751"/>
            <a:ext cx="457200" cy="311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srgbClr val="A50021"/>
                </a:solidFill>
                <a:latin typeface="Arial Narrow" panose="020B0606020202030204" pitchFamily="34" charset="0"/>
                <a:ea typeface="全真楷書" charset="-120"/>
              </a:rPr>
              <a:t>宗教變節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TW" altLang="en-US" sz="2400" b="1" dirty="0">
              <a:solidFill>
                <a:srgbClr val="A50021"/>
              </a:solidFill>
              <a:latin typeface="Arial Narrow" panose="020B0606020202030204" pitchFamily="34" charset="0"/>
              <a:ea typeface="全真楷書" charset="-12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TW" altLang="en-US" sz="2400" b="1" dirty="0">
              <a:solidFill>
                <a:srgbClr val="A50021"/>
              </a:solidFill>
              <a:latin typeface="Arial Narrow" panose="020B0606020202030204" pitchFamily="34" charset="0"/>
              <a:ea typeface="全真楷書" charset="-12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b="1" dirty="0">
                <a:solidFill>
                  <a:srgbClr val="A50021"/>
                </a:solidFill>
                <a:latin typeface="Arial Narrow" panose="020B0606020202030204" pitchFamily="34" charset="0"/>
                <a:ea typeface="全真楷書" charset="-120"/>
              </a:rPr>
              <a:t> 17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050" b="1" dirty="0">
                <a:solidFill>
                  <a:srgbClr val="A50021"/>
                </a:solidFill>
                <a:latin typeface="Arial Narrow" panose="020B0606020202030204" pitchFamily="34" charset="0"/>
                <a:ea typeface="全真楷書" charset="-120"/>
              </a:rPr>
              <a:t>｜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b="1" dirty="0">
                <a:solidFill>
                  <a:srgbClr val="A50021"/>
                </a:solidFill>
                <a:latin typeface="Arial Narrow" panose="020B0606020202030204" pitchFamily="34" charset="0"/>
                <a:ea typeface="全真楷書" charset="-120"/>
              </a:rPr>
              <a:t> 18</a:t>
            </a:r>
            <a:r>
              <a:rPr lang="en-US" altLang="zh-TW" sz="2400" b="1" dirty="0">
                <a:solidFill>
                  <a:srgbClr val="000000"/>
                </a:solidFill>
                <a:latin typeface="Arial Narrow" panose="020B0606020202030204" pitchFamily="34" charset="0"/>
                <a:ea typeface="全真楷書" charset="-120"/>
              </a:rPr>
              <a:t> </a:t>
            </a:r>
            <a:endParaRPr lang="en-US" altLang="en-US" sz="2400" b="1" dirty="0">
              <a:solidFill>
                <a:srgbClr val="000000"/>
              </a:solidFill>
              <a:latin typeface="Arial Narrow" panose="020B0606020202030204" pitchFamily="34" charset="0"/>
              <a:ea typeface="全真楷書" charset="-120"/>
            </a:endParaRPr>
          </a:p>
        </p:txBody>
      </p:sp>
      <p:sp>
        <p:nvSpPr>
          <p:cNvPr id="9437" name="Text Box 221">
            <a:extLst>
              <a:ext uri="{FF2B5EF4-FFF2-40B4-BE49-F238E27FC236}">
                <a16:creationId xmlns:a16="http://schemas.microsoft.com/office/drawing/2014/main" id="{FCC32BD1-FC2A-459D-85B5-2A10DACC8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0" y="882751"/>
            <a:ext cx="457200" cy="311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srgbClr val="A50021"/>
                </a:solidFill>
                <a:latin typeface="Arial Narrow" panose="020B0606020202030204" pitchFamily="34" charset="0"/>
                <a:ea typeface="全真楷書" charset="-120"/>
              </a:rPr>
              <a:t>道德敗壞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TW" altLang="en-US" sz="2400" b="1" dirty="0">
              <a:solidFill>
                <a:srgbClr val="A50021"/>
              </a:solidFill>
              <a:latin typeface="Arial Narrow" panose="020B0606020202030204" pitchFamily="34" charset="0"/>
              <a:ea typeface="全真楷書" charset="-12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TW" altLang="en-US" sz="2400" b="1" dirty="0">
              <a:solidFill>
                <a:srgbClr val="A50021"/>
              </a:solidFill>
              <a:latin typeface="Arial Narrow" panose="020B0606020202030204" pitchFamily="34" charset="0"/>
              <a:ea typeface="全真楷書" charset="-12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b="1" dirty="0">
                <a:solidFill>
                  <a:srgbClr val="A50021"/>
                </a:solidFill>
                <a:latin typeface="Arial Narrow" panose="020B0606020202030204" pitchFamily="34" charset="0"/>
                <a:ea typeface="全真楷書" charset="-120"/>
              </a:rPr>
              <a:t> 19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050" b="1" dirty="0">
                <a:solidFill>
                  <a:srgbClr val="A50021"/>
                </a:solidFill>
                <a:latin typeface="Arial Narrow" panose="020B0606020202030204" pitchFamily="34" charset="0"/>
                <a:ea typeface="全真楷書" charset="-120"/>
              </a:rPr>
              <a:t>｜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b="1" dirty="0">
                <a:solidFill>
                  <a:srgbClr val="A50021"/>
                </a:solidFill>
                <a:latin typeface="Arial Narrow" panose="020B0606020202030204" pitchFamily="34" charset="0"/>
                <a:ea typeface="全真楷書" charset="-120"/>
              </a:rPr>
              <a:t> 21</a:t>
            </a:r>
            <a:r>
              <a:rPr lang="en-US" altLang="zh-TW" sz="2400" b="1" dirty="0">
                <a:solidFill>
                  <a:srgbClr val="000000"/>
                </a:solidFill>
                <a:latin typeface="Arial Narrow" panose="020B0606020202030204" pitchFamily="34" charset="0"/>
                <a:ea typeface="全真楷書" charset="-120"/>
              </a:rPr>
              <a:t> </a:t>
            </a:r>
            <a:endParaRPr lang="en-US" altLang="en-US" sz="2400" b="1" dirty="0">
              <a:solidFill>
                <a:srgbClr val="000000"/>
              </a:solidFill>
              <a:latin typeface="Arial Narrow" panose="020B0606020202030204" pitchFamily="34" charset="0"/>
              <a:ea typeface="全真楷書" charset="-120"/>
            </a:endParaRPr>
          </a:p>
        </p:txBody>
      </p:sp>
      <p:sp>
        <p:nvSpPr>
          <p:cNvPr id="9466" name="Text Box 250">
            <a:extLst>
              <a:ext uri="{FF2B5EF4-FFF2-40B4-BE49-F238E27FC236}">
                <a16:creationId xmlns:a16="http://schemas.microsoft.com/office/drawing/2014/main" id="{D5C23966-247F-4719-94B4-35741E0D1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882751"/>
            <a:ext cx="571500" cy="311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srgbClr val="000066"/>
                </a:solidFill>
                <a:latin typeface="Arial Narrow" panose="020B0606020202030204" pitchFamily="34" charset="0"/>
                <a:ea typeface="全真楷書" charset="-120"/>
              </a:rPr>
              <a:t>第五循環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TW" altLang="en-US" sz="2400" b="1" dirty="0">
              <a:solidFill>
                <a:srgbClr val="000066"/>
              </a:solidFill>
              <a:latin typeface="Arial Narrow" panose="020B0606020202030204" pitchFamily="34" charset="0"/>
              <a:ea typeface="全真楷書" charset="-12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srgbClr val="000066"/>
                </a:solidFill>
                <a:latin typeface="Arial Narrow" panose="020B0606020202030204" pitchFamily="34" charset="0"/>
                <a:ea typeface="PMingLiU" panose="02020500000000000000" pitchFamily="18" charset="-120"/>
              </a:rPr>
              <a:t>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b="1" dirty="0">
                <a:solidFill>
                  <a:srgbClr val="000066"/>
                </a:solidFill>
                <a:latin typeface="Arial Narrow" panose="020B0606020202030204" pitchFamily="34" charset="0"/>
                <a:ea typeface="全真楷書" charset="-120"/>
              </a:rPr>
              <a:t> 6:1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050" b="1" dirty="0">
                <a:solidFill>
                  <a:srgbClr val="000066"/>
                </a:solidFill>
                <a:latin typeface="Arial Narrow" panose="020B0606020202030204" pitchFamily="34" charset="0"/>
                <a:ea typeface="全真楷書" charset="-120"/>
              </a:rPr>
              <a:t>｜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b="1" dirty="0">
                <a:solidFill>
                  <a:srgbClr val="000066"/>
                </a:solidFill>
                <a:latin typeface="Arial Narrow" panose="020B0606020202030204" pitchFamily="34" charset="0"/>
                <a:ea typeface="全真楷書" charset="-120"/>
              </a:rPr>
              <a:t>10:5</a:t>
            </a:r>
            <a:r>
              <a:rPr lang="en-US" altLang="zh-TW" sz="2400" b="1" dirty="0">
                <a:solidFill>
                  <a:srgbClr val="000000"/>
                </a:solidFill>
                <a:latin typeface="Arial Narrow" panose="020B0606020202030204" pitchFamily="34" charset="0"/>
                <a:ea typeface="全真楷書" charset="-120"/>
              </a:rPr>
              <a:t> </a:t>
            </a:r>
            <a:endParaRPr lang="en-US" altLang="en-US" sz="2400" b="1" dirty="0">
              <a:solidFill>
                <a:srgbClr val="000000"/>
              </a:solidFill>
              <a:latin typeface="Arial Narrow" panose="020B0606020202030204" pitchFamily="34" charset="0"/>
              <a:ea typeface="全真楷書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A846BF9-97D0-47F8-AC63-A241D6C1F312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52" y="1269652"/>
            <a:ext cx="1497806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8243" name="Group 7">
            <a:extLst>
              <a:ext uri="{FF2B5EF4-FFF2-40B4-BE49-F238E27FC236}">
                <a16:creationId xmlns:a16="http://schemas.microsoft.com/office/drawing/2014/main" id="{0129B19D-4157-4BCC-A621-704FC8CC29C4}"/>
              </a:ext>
            </a:extLst>
          </p:cNvPr>
          <p:cNvGrpSpPr>
            <a:grpSpLocks/>
          </p:cNvGrpSpPr>
          <p:nvPr/>
        </p:nvGrpSpPr>
        <p:grpSpPr bwMode="auto">
          <a:xfrm>
            <a:off x="2366665" y="1542306"/>
            <a:ext cx="1487091" cy="3189684"/>
            <a:chOff x="859" y="604"/>
            <a:chExt cx="1249" cy="3400"/>
          </a:xfrm>
        </p:grpSpPr>
        <p:sp>
          <p:nvSpPr>
            <p:cNvPr id="178184" name="Freeform 3">
              <a:extLst>
                <a:ext uri="{FF2B5EF4-FFF2-40B4-BE49-F238E27FC236}">
                  <a16:creationId xmlns:a16="http://schemas.microsoft.com/office/drawing/2014/main" id="{83F04F87-84ED-4D03-BD76-1DABC0290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" y="604"/>
              <a:ext cx="1249" cy="3400"/>
            </a:xfrm>
            <a:custGeom>
              <a:avLst/>
              <a:gdLst>
                <a:gd name="T0" fmla="*/ 337 w 1249"/>
                <a:gd name="T1" fmla="*/ 3138 h 3400"/>
                <a:gd name="T2" fmla="*/ 1248 w 1249"/>
                <a:gd name="T3" fmla="*/ 3399 h 3400"/>
                <a:gd name="T4" fmla="*/ 1159 w 1249"/>
                <a:gd name="T5" fmla="*/ 2394 h 3400"/>
                <a:gd name="T6" fmla="*/ 1114 w 1249"/>
                <a:gd name="T7" fmla="*/ 2425 h 3400"/>
                <a:gd name="T8" fmla="*/ 1069 w 1249"/>
                <a:gd name="T9" fmla="*/ 2458 h 3400"/>
                <a:gd name="T10" fmla="*/ 1024 w 1249"/>
                <a:gd name="T11" fmla="*/ 2493 h 3400"/>
                <a:gd name="T12" fmla="*/ 979 w 1249"/>
                <a:gd name="T13" fmla="*/ 2527 h 3400"/>
                <a:gd name="T14" fmla="*/ 933 w 1249"/>
                <a:gd name="T15" fmla="*/ 2558 h 3400"/>
                <a:gd name="T16" fmla="*/ 720 w 1249"/>
                <a:gd name="T17" fmla="*/ 2233 h 3400"/>
                <a:gd name="T18" fmla="*/ 584 w 1249"/>
                <a:gd name="T19" fmla="*/ 1870 h 3400"/>
                <a:gd name="T20" fmla="*/ 527 w 1249"/>
                <a:gd name="T21" fmla="*/ 1485 h 3400"/>
                <a:gd name="T22" fmla="*/ 552 w 1249"/>
                <a:gd name="T23" fmla="*/ 1095 h 3400"/>
                <a:gd name="T24" fmla="*/ 660 w 1249"/>
                <a:gd name="T25" fmla="*/ 718 h 3400"/>
                <a:gd name="T26" fmla="*/ 649 w 1249"/>
                <a:gd name="T27" fmla="*/ 680 h 3400"/>
                <a:gd name="T28" fmla="*/ 636 w 1249"/>
                <a:gd name="T29" fmla="*/ 642 h 3400"/>
                <a:gd name="T30" fmla="*/ 623 w 1249"/>
                <a:gd name="T31" fmla="*/ 604 h 3400"/>
                <a:gd name="T32" fmla="*/ 608 w 1249"/>
                <a:gd name="T33" fmla="*/ 568 h 3400"/>
                <a:gd name="T34" fmla="*/ 593 w 1249"/>
                <a:gd name="T35" fmla="*/ 534 h 3400"/>
                <a:gd name="T36" fmla="*/ 466 w 1249"/>
                <a:gd name="T37" fmla="*/ 918 h 3400"/>
                <a:gd name="T38" fmla="*/ 419 w 1249"/>
                <a:gd name="T39" fmla="*/ 1332 h 3400"/>
                <a:gd name="T40" fmla="*/ 450 w 1249"/>
                <a:gd name="T41" fmla="*/ 1753 h 3400"/>
                <a:gd name="T42" fmla="*/ 557 w 1249"/>
                <a:gd name="T43" fmla="*/ 2153 h 3400"/>
                <a:gd name="T44" fmla="*/ 738 w 1249"/>
                <a:gd name="T45" fmla="*/ 2511 h 3400"/>
                <a:gd name="T46" fmla="*/ 768 w 1249"/>
                <a:gd name="T47" fmla="*/ 2556 h 3400"/>
                <a:gd name="T48" fmla="*/ 796 w 1249"/>
                <a:gd name="T49" fmla="*/ 2601 h 3400"/>
                <a:gd name="T50" fmla="*/ 827 w 1249"/>
                <a:gd name="T51" fmla="*/ 2645 h 3400"/>
                <a:gd name="T52" fmla="*/ 859 w 1249"/>
                <a:gd name="T53" fmla="*/ 2688 h 3400"/>
                <a:gd name="T54" fmla="*/ 896 w 1249"/>
                <a:gd name="T55" fmla="*/ 2727 h 3400"/>
                <a:gd name="T56" fmla="*/ 1065 w 1249"/>
                <a:gd name="T57" fmla="*/ 2612 h 3400"/>
                <a:gd name="T58" fmla="*/ 1125 w 1249"/>
                <a:gd name="T59" fmla="*/ 3325 h 3400"/>
                <a:gd name="T60" fmla="*/ 991 w 1249"/>
                <a:gd name="T61" fmla="*/ 3289 h 3400"/>
                <a:gd name="T62" fmla="*/ 856 w 1249"/>
                <a:gd name="T63" fmla="*/ 3252 h 3400"/>
                <a:gd name="T64" fmla="*/ 722 w 1249"/>
                <a:gd name="T65" fmla="*/ 3214 h 3400"/>
                <a:gd name="T66" fmla="*/ 589 w 1249"/>
                <a:gd name="T67" fmla="*/ 3175 h 3400"/>
                <a:gd name="T68" fmla="*/ 455 w 1249"/>
                <a:gd name="T69" fmla="*/ 3136 h 3400"/>
                <a:gd name="T70" fmla="*/ 432 w 1249"/>
                <a:gd name="T71" fmla="*/ 3105 h 3400"/>
                <a:gd name="T72" fmla="*/ 467 w 1249"/>
                <a:gd name="T73" fmla="*/ 3076 h 3400"/>
                <a:gd name="T74" fmla="*/ 502 w 1249"/>
                <a:gd name="T75" fmla="*/ 3047 h 3400"/>
                <a:gd name="T76" fmla="*/ 537 w 1249"/>
                <a:gd name="T77" fmla="*/ 3018 h 3400"/>
                <a:gd name="T78" fmla="*/ 571 w 1249"/>
                <a:gd name="T79" fmla="*/ 2990 h 3400"/>
                <a:gd name="T80" fmla="*/ 563 w 1249"/>
                <a:gd name="T81" fmla="*/ 2938 h 3400"/>
                <a:gd name="T82" fmla="*/ 511 w 1249"/>
                <a:gd name="T83" fmla="*/ 2863 h 3400"/>
                <a:gd name="T84" fmla="*/ 460 w 1249"/>
                <a:gd name="T85" fmla="*/ 2787 h 3400"/>
                <a:gd name="T86" fmla="*/ 409 w 1249"/>
                <a:gd name="T87" fmla="*/ 2709 h 3400"/>
                <a:gd name="T88" fmla="*/ 362 w 1249"/>
                <a:gd name="T89" fmla="*/ 2631 h 3400"/>
                <a:gd name="T90" fmla="*/ 224 w 1249"/>
                <a:gd name="T91" fmla="*/ 2357 h 3400"/>
                <a:gd name="T92" fmla="*/ 76 w 1249"/>
                <a:gd name="T93" fmla="*/ 1846 h 3400"/>
                <a:gd name="T94" fmla="*/ 38 w 1249"/>
                <a:gd name="T95" fmla="*/ 1305 h 3400"/>
                <a:gd name="T96" fmla="*/ 109 w 1249"/>
                <a:gd name="T97" fmla="*/ 769 h 3400"/>
                <a:gd name="T98" fmla="*/ 288 w 1249"/>
                <a:gd name="T99" fmla="*/ 269 h 3400"/>
                <a:gd name="T100" fmla="*/ 402 w 1249"/>
                <a:gd name="T101" fmla="*/ 0 h 3400"/>
                <a:gd name="T102" fmla="*/ 377 w 1249"/>
                <a:gd name="T103" fmla="*/ 38 h 3400"/>
                <a:gd name="T104" fmla="*/ 352 w 1249"/>
                <a:gd name="T105" fmla="*/ 78 h 3400"/>
                <a:gd name="T106" fmla="*/ 328 w 1249"/>
                <a:gd name="T107" fmla="*/ 119 h 3400"/>
                <a:gd name="T108" fmla="*/ 305 w 1249"/>
                <a:gd name="T109" fmla="*/ 161 h 3400"/>
                <a:gd name="T110" fmla="*/ 283 w 1249"/>
                <a:gd name="T111" fmla="*/ 203 h 3400"/>
                <a:gd name="T112" fmla="*/ 74 w 1249"/>
                <a:gd name="T113" fmla="*/ 743 h 3400"/>
                <a:gd name="T114" fmla="*/ 0 w 1249"/>
                <a:gd name="T115" fmla="*/ 1327 h 3400"/>
                <a:gd name="T116" fmla="*/ 55 w 1249"/>
                <a:gd name="T117" fmla="*/ 1918 h 3400"/>
                <a:gd name="T118" fmla="*/ 237 w 1249"/>
                <a:gd name="T119" fmla="*/ 2478 h 3400"/>
                <a:gd name="T120" fmla="*/ 541 w 1249"/>
                <a:gd name="T121" fmla="*/ 2969 h 3400"/>
                <a:gd name="T122" fmla="*/ 542 w 1249"/>
                <a:gd name="T123" fmla="*/ 2969 h 34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49" h="3400">
                  <a:moveTo>
                    <a:pt x="542" y="2969"/>
                  </a:moveTo>
                  <a:lnTo>
                    <a:pt x="337" y="3138"/>
                  </a:lnTo>
                  <a:lnTo>
                    <a:pt x="343" y="3144"/>
                  </a:lnTo>
                  <a:lnTo>
                    <a:pt x="1248" y="3399"/>
                  </a:lnTo>
                  <a:lnTo>
                    <a:pt x="1166" y="2403"/>
                  </a:lnTo>
                  <a:lnTo>
                    <a:pt x="1159" y="2394"/>
                  </a:lnTo>
                  <a:lnTo>
                    <a:pt x="1136" y="2409"/>
                  </a:lnTo>
                  <a:lnTo>
                    <a:pt x="1114" y="2425"/>
                  </a:lnTo>
                  <a:lnTo>
                    <a:pt x="1091" y="2442"/>
                  </a:lnTo>
                  <a:lnTo>
                    <a:pt x="1069" y="2458"/>
                  </a:lnTo>
                  <a:lnTo>
                    <a:pt x="1046" y="2476"/>
                  </a:lnTo>
                  <a:lnTo>
                    <a:pt x="1024" y="2493"/>
                  </a:lnTo>
                  <a:lnTo>
                    <a:pt x="1002" y="2510"/>
                  </a:lnTo>
                  <a:lnTo>
                    <a:pt x="979" y="2527"/>
                  </a:lnTo>
                  <a:lnTo>
                    <a:pt x="956" y="2543"/>
                  </a:lnTo>
                  <a:lnTo>
                    <a:pt x="933" y="2558"/>
                  </a:lnTo>
                  <a:lnTo>
                    <a:pt x="817" y="2402"/>
                  </a:lnTo>
                  <a:lnTo>
                    <a:pt x="720" y="2233"/>
                  </a:lnTo>
                  <a:lnTo>
                    <a:pt x="643" y="2055"/>
                  </a:lnTo>
                  <a:lnTo>
                    <a:pt x="584" y="1870"/>
                  </a:lnTo>
                  <a:lnTo>
                    <a:pt x="546" y="1679"/>
                  </a:lnTo>
                  <a:lnTo>
                    <a:pt x="527" y="1485"/>
                  </a:lnTo>
                  <a:lnTo>
                    <a:pt x="529" y="1289"/>
                  </a:lnTo>
                  <a:lnTo>
                    <a:pt x="552" y="1095"/>
                  </a:lnTo>
                  <a:lnTo>
                    <a:pt x="596" y="904"/>
                  </a:lnTo>
                  <a:lnTo>
                    <a:pt x="660" y="718"/>
                  </a:lnTo>
                  <a:lnTo>
                    <a:pt x="655" y="699"/>
                  </a:lnTo>
                  <a:lnTo>
                    <a:pt x="649" y="680"/>
                  </a:lnTo>
                  <a:lnTo>
                    <a:pt x="643" y="661"/>
                  </a:lnTo>
                  <a:lnTo>
                    <a:pt x="636" y="642"/>
                  </a:lnTo>
                  <a:lnTo>
                    <a:pt x="630" y="623"/>
                  </a:lnTo>
                  <a:lnTo>
                    <a:pt x="623" y="604"/>
                  </a:lnTo>
                  <a:lnTo>
                    <a:pt x="616" y="587"/>
                  </a:lnTo>
                  <a:lnTo>
                    <a:pt x="608" y="568"/>
                  </a:lnTo>
                  <a:lnTo>
                    <a:pt x="601" y="551"/>
                  </a:lnTo>
                  <a:lnTo>
                    <a:pt x="593" y="534"/>
                  </a:lnTo>
                  <a:lnTo>
                    <a:pt x="519" y="721"/>
                  </a:lnTo>
                  <a:lnTo>
                    <a:pt x="466" y="918"/>
                  </a:lnTo>
                  <a:lnTo>
                    <a:pt x="433" y="1123"/>
                  </a:lnTo>
                  <a:lnTo>
                    <a:pt x="419" y="1332"/>
                  </a:lnTo>
                  <a:lnTo>
                    <a:pt x="425" y="1543"/>
                  </a:lnTo>
                  <a:lnTo>
                    <a:pt x="450" y="1753"/>
                  </a:lnTo>
                  <a:lnTo>
                    <a:pt x="495" y="1957"/>
                  </a:lnTo>
                  <a:lnTo>
                    <a:pt x="557" y="2153"/>
                  </a:lnTo>
                  <a:lnTo>
                    <a:pt x="639" y="2339"/>
                  </a:lnTo>
                  <a:lnTo>
                    <a:pt x="738" y="2511"/>
                  </a:lnTo>
                  <a:lnTo>
                    <a:pt x="753" y="2534"/>
                  </a:lnTo>
                  <a:lnTo>
                    <a:pt x="768" y="2556"/>
                  </a:lnTo>
                  <a:lnTo>
                    <a:pt x="782" y="2578"/>
                  </a:lnTo>
                  <a:lnTo>
                    <a:pt x="796" y="2601"/>
                  </a:lnTo>
                  <a:lnTo>
                    <a:pt x="811" y="2624"/>
                  </a:lnTo>
                  <a:lnTo>
                    <a:pt x="827" y="2645"/>
                  </a:lnTo>
                  <a:lnTo>
                    <a:pt x="843" y="2667"/>
                  </a:lnTo>
                  <a:lnTo>
                    <a:pt x="859" y="2688"/>
                  </a:lnTo>
                  <a:lnTo>
                    <a:pt x="877" y="2708"/>
                  </a:lnTo>
                  <a:lnTo>
                    <a:pt x="896" y="2727"/>
                  </a:lnTo>
                  <a:lnTo>
                    <a:pt x="1057" y="2595"/>
                  </a:lnTo>
                  <a:lnTo>
                    <a:pt x="1065" y="2612"/>
                  </a:lnTo>
                  <a:lnTo>
                    <a:pt x="1123" y="3222"/>
                  </a:lnTo>
                  <a:lnTo>
                    <a:pt x="1125" y="3325"/>
                  </a:lnTo>
                  <a:lnTo>
                    <a:pt x="1058" y="3307"/>
                  </a:lnTo>
                  <a:lnTo>
                    <a:pt x="991" y="3289"/>
                  </a:lnTo>
                  <a:lnTo>
                    <a:pt x="923" y="3271"/>
                  </a:lnTo>
                  <a:lnTo>
                    <a:pt x="856" y="3252"/>
                  </a:lnTo>
                  <a:lnTo>
                    <a:pt x="789" y="3233"/>
                  </a:lnTo>
                  <a:lnTo>
                    <a:pt x="722" y="3214"/>
                  </a:lnTo>
                  <a:lnTo>
                    <a:pt x="655" y="3195"/>
                  </a:lnTo>
                  <a:lnTo>
                    <a:pt x="589" y="3175"/>
                  </a:lnTo>
                  <a:lnTo>
                    <a:pt x="522" y="3156"/>
                  </a:lnTo>
                  <a:lnTo>
                    <a:pt x="455" y="3136"/>
                  </a:lnTo>
                  <a:lnTo>
                    <a:pt x="414" y="3121"/>
                  </a:lnTo>
                  <a:lnTo>
                    <a:pt x="432" y="3105"/>
                  </a:lnTo>
                  <a:lnTo>
                    <a:pt x="449" y="3091"/>
                  </a:lnTo>
                  <a:lnTo>
                    <a:pt x="467" y="3076"/>
                  </a:lnTo>
                  <a:lnTo>
                    <a:pt x="484" y="3061"/>
                  </a:lnTo>
                  <a:lnTo>
                    <a:pt x="502" y="3047"/>
                  </a:lnTo>
                  <a:lnTo>
                    <a:pt x="519" y="3033"/>
                  </a:lnTo>
                  <a:lnTo>
                    <a:pt x="537" y="3018"/>
                  </a:lnTo>
                  <a:lnTo>
                    <a:pt x="554" y="3004"/>
                  </a:lnTo>
                  <a:lnTo>
                    <a:pt x="571" y="2990"/>
                  </a:lnTo>
                  <a:lnTo>
                    <a:pt x="589" y="2975"/>
                  </a:lnTo>
                  <a:lnTo>
                    <a:pt x="563" y="2938"/>
                  </a:lnTo>
                  <a:lnTo>
                    <a:pt x="537" y="2901"/>
                  </a:lnTo>
                  <a:lnTo>
                    <a:pt x="511" y="2863"/>
                  </a:lnTo>
                  <a:lnTo>
                    <a:pt x="485" y="2825"/>
                  </a:lnTo>
                  <a:lnTo>
                    <a:pt x="460" y="2787"/>
                  </a:lnTo>
                  <a:lnTo>
                    <a:pt x="434" y="2748"/>
                  </a:lnTo>
                  <a:lnTo>
                    <a:pt x="409" y="2709"/>
                  </a:lnTo>
                  <a:lnTo>
                    <a:pt x="386" y="2670"/>
                  </a:lnTo>
                  <a:lnTo>
                    <a:pt x="362" y="2631"/>
                  </a:lnTo>
                  <a:lnTo>
                    <a:pt x="340" y="2592"/>
                  </a:lnTo>
                  <a:lnTo>
                    <a:pt x="224" y="2357"/>
                  </a:lnTo>
                  <a:lnTo>
                    <a:pt x="136" y="2107"/>
                  </a:lnTo>
                  <a:lnTo>
                    <a:pt x="76" y="1846"/>
                  </a:lnTo>
                  <a:lnTo>
                    <a:pt x="43" y="1577"/>
                  </a:lnTo>
                  <a:lnTo>
                    <a:pt x="38" y="1305"/>
                  </a:lnTo>
                  <a:lnTo>
                    <a:pt x="60" y="1035"/>
                  </a:lnTo>
                  <a:lnTo>
                    <a:pt x="109" y="769"/>
                  </a:lnTo>
                  <a:lnTo>
                    <a:pt x="185" y="511"/>
                  </a:lnTo>
                  <a:lnTo>
                    <a:pt x="288" y="269"/>
                  </a:lnTo>
                  <a:lnTo>
                    <a:pt x="417" y="43"/>
                  </a:lnTo>
                  <a:lnTo>
                    <a:pt x="402" y="0"/>
                  </a:lnTo>
                  <a:lnTo>
                    <a:pt x="390" y="18"/>
                  </a:lnTo>
                  <a:lnTo>
                    <a:pt x="377" y="38"/>
                  </a:lnTo>
                  <a:lnTo>
                    <a:pt x="364" y="58"/>
                  </a:lnTo>
                  <a:lnTo>
                    <a:pt x="352" y="78"/>
                  </a:lnTo>
                  <a:lnTo>
                    <a:pt x="340" y="99"/>
                  </a:lnTo>
                  <a:lnTo>
                    <a:pt x="328" y="119"/>
                  </a:lnTo>
                  <a:lnTo>
                    <a:pt x="317" y="140"/>
                  </a:lnTo>
                  <a:lnTo>
                    <a:pt x="305" y="161"/>
                  </a:lnTo>
                  <a:lnTo>
                    <a:pt x="294" y="182"/>
                  </a:lnTo>
                  <a:lnTo>
                    <a:pt x="283" y="203"/>
                  </a:lnTo>
                  <a:lnTo>
                    <a:pt x="162" y="465"/>
                  </a:lnTo>
                  <a:lnTo>
                    <a:pt x="74" y="743"/>
                  </a:lnTo>
                  <a:lnTo>
                    <a:pt x="21" y="1031"/>
                  </a:lnTo>
                  <a:lnTo>
                    <a:pt x="0" y="1327"/>
                  </a:lnTo>
                  <a:lnTo>
                    <a:pt x="11" y="1624"/>
                  </a:lnTo>
                  <a:lnTo>
                    <a:pt x="55" y="1918"/>
                  </a:lnTo>
                  <a:lnTo>
                    <a:pt x="131" y="2204"/>
                  </a:lnTo>
                  <a:lnTo>
                    <a:pt x="237" y="2478"/>
                  </a:lnTo>
                  <a:lnTo>
                    <a:pt x="374" y="2734"/>
                  </a:lnTo>
                  <a:lnTo>
                    <a:pt x="541" y="2969"/>
                  </a:lnTo>
                  <a:lnTo>
                    <a:pt x="542" y="2969"/>
                  </a:lnTo>
                </a:path>
              </a:pathLst>
            </a:custGeom>
            <a:solidFill>
              <a:srgbClr val="FF0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>
                <a:solidFill>
                  <a:prstClr val="black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78185" name="Freeform 4">
              <a:extLst>
                <a:ext uri="{FF2B5EF4-FFF2-40B4-BE49-F238E27FC236}">
                  <a16:creationId xmlns:a16="http://schemas.microsoft.com/office/drawing/2014/main" id="{0B46155C-580A-401D-888C-53D60442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" y="669"/>
              <a:ext cx="1049" cy="3235"/>
            </a:xfrm>
            <a:custGeom>
              <a:avLst/>
              <a:gdLst>
                <a:gd name="T0" fmla="*/ 427 w 1049"/>
                <a:gd name="T1" fmla="*/ 3023 h 3235"/>
                <a:gd name="T2" fmla="*/ 476 w 1049"/>
                <a:gd name="T3" fmla="*/ 2980 h 3235"/>
                <a:gd name="T4" fmla="*/ 528 w 1049"/>
                <a:gd name="T5" fmla="*/ 2940 h 3235"/>
                <a:gd name="T6" fmla="*/ 404 w 1049"/>
                <a:gd name="T7" fmla="*/ 2701 h 3235"/>
                <a:gd name="T8" fmla="*/ 85 w 1049"/>
                <a:gd name="T9" fmla="*/ 1976 h 3235"/>
                <a:gd name="T10" fmla="*/ 0 w 1049"/>
                <a:gd name="T11" fmla="*/ 1176 h 3235"/>
                <a:gd name="T12" fmla="*/ 169 w 1049"/>
                <a:gd name="T13" fmla="*/ 399 h 3235"/>
                <a:gd name="T14" fmla="*/ 220 w 1049"/>
                <a:gd name="T15" fmla="*/ 276 h 3235"/>
                <a:gd name="T16" fmla="*/ 279 w 1049"/>
                <a:gd name="T17" fmla="*/ 157 h 3235"/>
                <a:gd name="T18" fmla="*/ 343 w 1049"/>
                <a:gd name="T19" fmla="*/ 38 h 3235"/>
                <a:gd name="T20" fmla="*/ 371 w 1049"/>
                <a:gd name="T21" fmla="*/ 2 h 3235"/>
                <a:gd name="T22" fmla="*/ 373 w 1049"/>
                <a:gd name="T23" fmla="*/ 10 h 3235"/>
                <a:gd name="T24" fmla="*/ 372 w 1049"/>
                <a:gd name="T25" fmla="*/ 18 h 3235"/>
                <a:gd name="T26" fmla="*/ 245 w 1049"/>
                <a:gd name="T27" fmla="*/ 241 h 3235"/>
                <a:gd name="T28" fmla="*/ 31 w 1049"/>
                <a:gd name="T29" fmla="*/ 995 h 3235"/>
                <a:gd name="T30" fmla="*/ 55 w 1049"/>
                <a:gd name="T31" fmla="*/ 1797 h 3235"/>
                <a:gd name="T32" fmla="*/ 315 w 1049"/>
                <a:gd name="T33" fmla="*/ 2522 h 3235"/>
                <a:gd name="T34" fmla="*/ 388 w 1049"/>
                <a:gd name="T35" fmla="*/ 2643 h 3235"/>
                <a:gd name="T36" fmla="*/ 469 w 1049"/>
                <a:gd name="T37" fmla="*/ 2763 h 3235"/>
                <a:gd name="T38" fmla="*/ 556 w 1049"/>
                <a:gd name="T39" fmla="*/ 2877 h 3235"/>
                <a:gd name="T40" fmla="*/ 552 w 1049"/>
                <a:gd name="T41" fmla="*/ 2938 h 3235"/>
                <a:gd name="T42" fmla="*/ 503 w 1049"/>
                <a:gd name="T43" fmla="*/ 2977 h 3235"/>
                <a:gd name="T44" fmla="*/ 455 w 1049"/>
                <a:gd name="T45" fmla="*/ 3019 h 3235"/>
                <a:gd name="T46" fmla="*/ 465 w 1049"/>
                <a:gd name="T47" fmla="*/ 3056 h 3235"/>
                <a:gd name="T48" fmla="*/ 628 w 1049"/>
                <a:gd name="T49" fmla="*/ 3101 h 3235"/>
                <a:gd name="T50" fmla="*/ 793 w 1049"/>
                <a:gd name="T51" fmla="*/ 3148 h 3235"/>
                <a:gd name="T52" fmla="*/ 959 w 1049"/>
                <a:gd name="T53" fmla="*/ 3194 h 3235"/>
                <a:gd name="T54" fmla="*/ 1009 w 1049"/>
                <a:gd name="T55" fmla="*/ 3091 h 3235"/>
                <a:gd name="T56" fmla="*/ 994 w 1049"/>
                <a:gd name="T57" fmla="*/ 2914 h 3235"/>
                <a:gd name="T58" fmla="*/ 975 w 1049"/>
                <a:gd name="T59" fmla="*/ 2739 h 3235"/>
                <a:gd name="T60" fmla="*/ 955 w 1049"/>
                <a:gd name="T61" fmla="*/ 2623 h 3235"/>
                <a:gd name="T62" fmla="*/ 541 w 1049"/>
                <a:gd name="T63" fmla="*/ 2324 h 3235"/>
                <a:gd name="T64" fmla="*/ 320 w 1049"/>
                <a:gd name="T65" fmla="*/ 1607 h 3235"/>
                <a:gd name="T66" fmla="*/ 347 w 1049"/>
                <a:gd name="T67" fmla="*/ 855 h 3235"/>
                <a:gd name="T68" fmla="*/ 522 w 1049"/>
                <a:gd name="T69" fmla="*/ 417 h 3235"/>
                <a:gd name="T70" fmla="*/ 358 w 1049"/>
                <a:gd name="T71" fmla="*/ 951 h 3235"/>
                <a:gd name="T72" fmla="*/ 342 w 1049"/>
                <a:gd name="T73" fmla="*/ 1537 h 3235"/>
                <a:gd name="T74" fmla="*/ 469 w 1049"/>
                <a:gd name="T75" fmla="*/ 2092 h 3235"/>
                <a:gd name="T76" fmla="*/ 590 w 1049"/>
                <a:gd name="T77" fmla="*/ 2350 h 3235"/>
                <a:gd name="T78" fmla="*/ 669 w 1049"/>
                <a:gd name="T79" fmla="*/ 2486 h 3235"/>
                <a:gd name="T80" fmla="*/ 760 w 1049"/>
                <a:gd name="T81" fmla="*/ 2618 h 3235"/>
                <a:gd name="T82" fmla="*/ 845 w 1049"/>
                <a:gd name="T83" fmla="*/ 2690 h 3235"/>
                <a:gd name="T84" fmla="*/ 890 w 1049"/>
                <a:gd name="T85" fmla="*/ 2651 h 3235"/>
                <a:gd name="T86" fmla="*/ 936 w 1049"/>
                <a:gd name="T87" fmla="*/ 2613 h 3235"/>
                <a:gd name="T88" fmla="*/ 983 w 1049"/>
                <a:gd name="T89" fmla="*/ 2580 h 3235"/>
                <a:gd name="T90" fmla="*/ 1002 w 1049"/>
                <a:gd name="T91" fmla="*/ 2716 h 3235"/>
                <a:gd name="T92" fmla="*/ 1018 w 1049"/>
                <a:gd name="T93" fmla="*/ 2907 h 3235"/>
                <a:gd name="T94" fmla="*/ 1037 w 1049"/>
                <a:gd name="T95" fmla="*/ 3099 h 3235"/>
                <a:gd name="T96" fmla="*/ 1041 w 1049"/>
                <a:gd name="T97" fmla="*/ 3234 h 3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49" h="3235">
                  <a:moveTo>
                    <a:pt x="399" y="3054"/>
                  </a:moveTo>
                  <a:lnTo>
                    <a:pt x="412" y="3038"/>
                  </a:lnTo>
                  <a:lnTo>
                    <a:pt x="427" y="3023"/>
                  </a:lnTo>
                  <a:lnTo>
                    <a:pt x="443" y="3008"/>
                  </a:lnTo>
                  <a:lnTo>
                    <a:pt x="459" y="2995"/>
                  </a:lnTo>
                  <a:lnTo>
                    <a:pt x="476" y="2980"/>
                  </a:lnTo>
                  <a:lnTo>
                    <a:pt x="494" y="2967"/>
                  </a:lnTo>
                  <a:lnTo>
                    <a:pt x="510" y="2953"/>
                  </a:lnTo>
                  <a:lnTo>
                    <a:pt x="528" y="2940"/>
                  </a:lnTo>
                  <a:lnTo>
                    <a:pt x="544" y="2925"/>
                  </a:lnTo>
                  <a:lnTo>
                    <a:pt x="559" y="2910"/>
                  </a:lnTo>
                  <a:lnTo>
                    <a:pt x="404" y="2701"/>
                  </a:lnTo>
                  <a:lnTo>
                    <a:pt x="273" y="2473"/>
                  </a:lnTo>
                  <a:lnTo>
                    <a:pt x="166" y="2231"/>
                  </a:lnTo>
                  <a:lnTo>
                    <a:pt x="85" y="1976"/>
                  </a:lnTo>
                  <a:lnTo>
                    <a:pt x="29" y="1713"/>
                  </a:lnTo>
                  <a:lnTo>
                    <a:pt x="1" y="1446"/>
                  </a:lnTo>
                  <a:lnTo>
                    <a:pt x="0" y="1176"/>
                  </a:lnTo>
                  <a:lnTo>
                    <a:pt x="27" y="910"/>
                  </a:lnTo>
                  <a:lnTo>
                    <a:pt x="84" y="650"/>
                  </a:lnTo>
                  <a:lnTo>
                    <a:pt x="169" y="399"/>
                  </a:lnTo>
                  <a:lnTo>
                    <a:pt x="185" y="358"/>
                  </a:lnTo>
                  <a:lnTo>
                    <a:pt x="203" y="317"/>
                  </a:lnTo>
                  <a:lnTo>
                    <a:pt x="220" y="276"/>
                  </a:lnTo>
                  <a:lnTo>
                    <a:pt x="239" y="236"/>
                  </a:lnTo>
                  <a:lnTo>
                    <a:pt x="258" y="196"/>
                  </a:lnTo>
                  <a:lnTo>
                    <a:pt x="279" y="157"/>
                  </a:lnTo>
                  <a:lnTo>
                    <a:pt x="299" y="117"/>
                  </a:lnTo>
                  <a:lnTo>
                    <a:pt x="321" y="78"/>
                  </a:lnTo>
                  <a:lnTo>
                    <a:pt x="343" y="38"/>
                  </a:lnTo>
                  <a:lnTo>
                    <a:pt x="367" y="0"/>
                  </a:lnTo>
                  <a:lnTo>
                    <a:pt x="369" y="1"/>
                  </a:lnTo>
                  <a:lnTo>
                    <a:pt x="371" y="2"/>
                  </a:lnTo>
                  <a:lnTo>
                    <a:pt x="372" y="5"/>
                  </a:lnTo>
                  <a:lnTo>
                    <a:pt x="373" y="7"/>
                  </a:lnTo>
                  <a:lnTo>
                    <a:pt x="373" y="10"/>
                  </a:lnTo>
                  <a:lnTo>
                    <a:pt x="373" y="13"/>
                  </a:lnTo>
                  <a:lnTo>
                    <a:pt x="373" y="16"/>
                  </a:lnTo>
                  <a:lnTo>
                    <a:pt x="372" y="18"/>
                  </a:lnTo>
                  <a:lnTo>
                    <a:pt x="371" y="21"/>
                  </a:lnTo>
                  <a:lnTo>
                    <a:pt x="370" y="23"/>
                  </a:lnTo>
                  <a:lnTo>
                    <a:pt x="245" y="241"/>
                  </a:lnTo>
                  <a:lnTo>
                    <a:pt x="147" y="479"/>
                  </a:lnTo>
                  <a:lnTo>
                    <a:pt x="76" y="732"/>
                  </a:lnTo>
                  <a:lnTo>
                    <a:pt x="31" y="995"/>
                  </a:lnTo>
                  <a:lnTo>
                    <a:pt x="12" y="1263"/>
                  </a:lnTo>
                  <a:lnTo>
                    <a:pt x="21" y="1533"/>
                  </a:lnTo>
                  <a:lnTo>
                    <a:pt x="55" y="1797"/>
                  </a:lnTo>
                  <a:lnTo>
                    <a:pt x="115" y="2053"/>
                  </a:lnTo>
                  <a:lnTo>
                    <a:pt x="202" y="2297"/>
                  </a:lnTo>
                  <a:lnTo>
                    <a:pt x="315" y="2522"/>
                  </a:lnTo>
                  <a:lnTo>
                    <a:pt x="338" y="2563"/>
                  </a:lnTo>
                  <a:lnTo>
                    <a:pt x="362" y="2603"/>
                  </a:lnTo>
                  <a:lnTo>
                    <a:pt x="388" y="2643"/>
                  </a:lnTo>
                  <a:lnTo>
                    <a:pt x="414" y="2684"/>
                  </a:lnTo>
                  <a:lnTo>
                    <a:pt x="441" y="2723"/>
                  </a:lnTo>
                  <a:lnTo>
                    <a:pt x="469" y="2763"/>
                  </a:lnTo>
                  <a:lnTo>
                    <a:pt x="498" y="2802"/>
                  </a:lnTo>
                  <a:lnTo>
                    <a:pt x="526" y="2840"/>
                  </a:lnTo>
                  <a:lnTo>
                    <a:pt x="556" y="2877"/>
                  </a:lnTo>
                  <a:lnTo>
                    <a:pt x="585" y="2915"/>
                  </a:lnTo>
                  <a:lnTo>
                    <a:pt x="568" y="2926"/>
                  </a:lnTo>
                  <a:lnTo>
                    <a:pt x="552" y="2938"/>
                  </a:lnTo>
                  <a:lnTo>
                    <a:pt x="536" y="2951"/>
                  </a:lnTo>
                  <a:lnTo>
                    <a:pt x="519" y="2964"/>
                  </a:lnTo>
                  <a:lnTo>
                    <a:pt x="503" y="2977"/>
                  </a:lnTo>
                  <a:lnTo>
                    <a:pt x="487" y="2991"/>
                  </a:lnTo>
                  <a:lnTo>
                    <a:pt x="471" y="3004"/>
                  </a:lnTo>
                  <a:lnTo>
                    <a:pt x="455" y="3019"/>
                  </a:lnTo>
                  <a:lnTo>
                    <a:pt x="440" y="3032"/>
                  </a:lnTo>
                  <a:lnTo>
                    <a:pt x="424" y="3045"/>
                  </a:lnTo>
                  <a:lnTo>
                    <a:pt x="465" y="3056"/>
                  </a:lnTo>
                  <a:lnTo>
                    <a:pt x="519" y="3071"/>
                  </a:lnTo>
                  <a:lnTo>
                    <a:pt x="573" y="3086"/>
                  </a:lnTo>
                  <a:lnTo>
                    <a:pt x="628" y="3101"/>
                  </a:lnTo>
                  <a:lnTo>
                    <a:pt x="683" y="3117"/>
                  </a:lnTo>
                  <a:lnTo>
                    <a:pt x="738" y="3132"/>
                  </a:lnTo>
                  <a:lnTo>
                    <a:pt x="793" y="3148"/>
                  </a:lnTo>
                  <a:lnTo>
                    <a:pt x="849" y="3163"/>
                  </a:lnTo>
                  <a:lnTo>
                    <a:pt x="904" y="3179"/>
                  </a:lnTo>
                  <a:lnTo>
                    <a:pt x="959" y="3194"/>
                  </a:lnTo>
                  <a:lnTo>
                    <a:pt x="1015" y="3208"/>
                  </a:lnTo>
                  <a:lnTo>
                    <a:pt x="1013" y="3149"/>
                  </a:lnTo>
                  <a:lnTo>
                    <a:pt x="1009" y="3091"/>
                  </a:lnTo>
                  <a:lnTo>
                    <a:pt x="1006" y="3032"/>
                  </a:lnTo>
                  <a:lnTo>
                    <a:pt x="1000" y="2973"/>
                  </a:lnTo>
                  <a:lnTo>
                    <a:pt x="994" y="2914"/>
                  </a:lnTo>
                  <a:lnTo>
                    <a:pt x="987" y="2856"/>
                  </a:lnTo>
                  <a:lnTo>
                    <a:pt x="982" y="2798"/>
                  </a:lnTo>
                  <a:lnTo>
                    <a:pt x="975" y="2739"/>
                  </a:lnTo>
                  <a:lnTo>
                    <a:pt x="970" y="2681"/>
                  </a:lnTo>
                  <a:lnTo>
                    <a:pt x="966" y="2623"/>
                  </a:lnTo>
                  <a:lnTo>
                    <a:pt x="955" y="2623"/>
                  </a:lnTo>
                  <a:lnTo>
                    <a:pt x="819" y="2734"/>
                  </a:lnTo>
                  <a:lnTo>
                    <a:pt x="667" y="2538"/>
                  </a:lnTo>
                  <a:lnTo>
                    <a:pt x="541" y="2324"/>
                  </a:lnTo>
                  <a:lnTo>
                    <a:pt x="440" y="2095"/>
                  </a:lnTo>
                  <a:lnTo>
                    <a:pt x="366" y="1854"/>
                  </a:lnTo>
                  <a:lnTo>
                    <a:pt x="320" y="1607"/>
                  </a:lnTo>
                  <a:lnTo>
                    <a:pt x="301" y="1355"/>
                  </a:lnTo>
                  <a:lnTo>
                    <a:pt x="310" y="1103"/>
                  </a:lnTo>
                  <a:lnTo>
                    <a:pt x="347" y="855"/>
                  </a:lnTo>
                  <a:lnTo>
                    <a:pt x="412" y="614"/>
                  </a:lnTo>
                  <a:lnTo>
                    <a:pt x="508" y="385"/>
                  </a:lnTo>
                  <a:lnTo>
                    <a:pt x="522" y="417"/>
                  </a:lnTo>
                  <a:lnTo>
                    <a:pt x="451" y="585"/>
                  </a:lnTo>
                  <a:lnTo>
                    <a:pt x="396" y="764"/>
                  </a:lnTo>
                  <a:lnTo>
                    <a:pt x="358" y="951"/>
                  </a:lnTo>
                  <a:lnTo>
                    <a:pt x="337" y="1144"/>
                  </a:lnTo>
                  <a:lnTo>
                    <a:pt x="332" y="1341"/>
                  </a:lnTo>
                  <a:lnTo>
                    <a:pt x="342" y="1537"/>
                  </a:lnTo>
                  <a:lnTo>
                    <a:pt x="369" y="1729"/>
                  </a:lnTo>
                  <a:lnTo>
                    <a:pt x="412" y="1915"/>
                  </a:lnTo>
                  <a:lnTo>
                    <a:pt x="469" y="2092"/>
                  </a:lnTo>
                  <a:lnTo>
                    <a:pt x="542" y="2257"/>
                  </a:lnTo>
                  <a:lnTo>
                    <a:pt x="565" y="2303"/>
                  </a:lnTo>
                  <a:lnTo>
                    <a:pt x="590" y="2350"/>
                  </a:lnTo>
                  <a:lnTo>
                    <a:pt x="615" y="2396"/>
                  </a:lnTo>
                  <a:lnTo>
                    <a:pt x="642" y="2441"/>
                  </a:lnTo>
                  <a:lnTo>
                    <a:pt x="669" y="2486"/>
                  </a:lnTo>
                  <a:lnTo>
                    <a:pt x="698" y="2531"/>
                  </a:lnTo>
                  <a:lnTo>
                    <a:pt x="728" y="2575"/>
                  </a:lnTo>
                  <a:lnTo>
                    <a:pt x="760" y="2618"/>
                  </a:lnTo>
                  <a:lnTo>
                    <a:pt x="794" y="2660"/>
                  </a:lnTo>
                  <a:lnTo>
                    <a:pt x="829" y="2703"/>
                  </a:lnTo>
                  <a:lnTo>
                    <a:pt x="845" y="2690"/>
                  </a:lnTo>
                  <a:lnTo>
                    <a:pt x="860" y="2676"/>
                  </a:lnTo>
                  <a:lnTo>
                    <a:pt x="875" y="2663"/>
                  </a:lnTo>
                  <a:lnTo>
                    <a:pt x="890" y="2651"/>
                  </a:lnTo>
                  <a:lnTo>
                    <a:pt x="905" y="2638"/>
                  </a:lnTo>
                  <a:lnTo>
                    <a:pt x="920" y="2625"/>
                  </a:lnTo>
                  <a:lnTo>
                    <a:pt x="936" y="2613"/>
                  </a:lnTo>
                  <a:lnTo>
                    <a:pt x="951" y="2601"/>
                  </a:lnTo>
                  <a:lnTo>
                    <a:pt x="967" y="2590"/>
                  </a:lnTo>
                  <a:lnTo>
                    <a:pt x="983" y="2580"/>
                  </a:lnTo>
                  <a:lnTo>
                    <a:pt x="991" y="2588"/>
                  </a:lnTo>
                  <a:lnTo>
                    <a:pt x="996" y="2652"/>
                  </a:lnTo>
                  <a:lnTo>
                    <a:pt x="1002" y="2716"/>
                  </a:lnTo>
                  <a:lnTo>
                    <a:pt x="1007" y="2780"/>
                  </a:lnTo>
                  <a:lnTo>
                    <a:pt x="1013" y="2844"/>
                  </a:lnTo>
                  <a:lnTo>
                    <a:pt x="1018" y="2907"/>
                  </a:lnTo>
                  <a:lnTo>
                    <a:pt x="1025" y="2971"/>
                  </a:lnTo>
                  <a:lnTo>
                    <a:pt x="1031" y="3035"/>
                  </a:lnTo>
                  <a:lnTo>
                    <a:pt x="1037" y="3099"/>
                  </a:lnTo>
                  <a:lnTo>
                    <a:pt x="1043" y="3162"/>
                  </a:lnTo>
                  <a:lnTo>
                    <a:pt x="1048" y="3226"/>
                  </a:lnTo>
                  <a:lnTo>
                    <a:pt x="1041" y="3234"/>
                  </a:lnTo>
                  <a:lnTo>
                    <a:pt x="399" y="3054"/>
                  </a:lnTo>
                </a:path>
              </a:pathLst>
            </a:custGeom>
            <a:solidFill>
              <a:srgbClr val="66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>
                <a:solidFill>
                  <a:prstClr val="black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78186" name="Freeform 5">
              <a:extLst>
                <a:ext uri="{FF2B5EF4-FFF2-40B4-BE49-F238E27FC236}">
                  <a16:creationId xmlns:a16="http://schemas.microsoft.com/office/drawing/2014/main" id="{13F03751-1C49-4227-BE10-6CDA7901C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" y="709"/>
              <a:ext cx="948" cy="3132"/>
            </a:xfrm>
            <a:custGeom>
              <a:avLst/>
              <a:gdLst>
                <a:gd name="T0" fmla="*/ 559 w 948"/>
                <a:gd name="T1" fmla="*/ 2908 h 3132"/>
                <a:gd name="T2" fmla="*/ 517 w 948"/>
                <a:gd name="T3" fmla="*/ 2944 h 3132"/>
                <a:gd name="T4" fmla="*/ 477 w 948"/>
                <a:gd name="T5" fmla="*/ 2978 h 3132"/>
                <a:gd name="T6" fmla="*/ 908 w 948"/>
                <a:gd name="T7" fmla="*/ 3129 h 3132"/>
                <a:gd name="T8" fmla="*/ 921 w 948"/>
                <a:gd name="T9" fmla="*/ 3131 h 3132"/>
                <a:gd name="T10" fmla="*/ 934 w 948"/>
                <a:gd name="T11" fmla="*/ 3130 h 3132"/>
                <a:gd name="T12" fmla="*/ 945 w 948"/>
                <a:gd name="T13" fmla="*/ 3123 h 3132"/>
                <a:gd name="T14" fmla="*/ 936 w 948"/>
                <a:gd name="T15" fmla="*/ 3030 h 3132"/>
                <a:gd name="T16" fmla="*/ 925 w 948"/>
                <a:gd name="T17" fmla="*/ 2894 h 3132"/>
                <a:gd name="T18" fmla="*/ 914 w 948"/>
                <a:gd name="T19" fmla="*/ 2755 h 3132"/>
                <a:gd name="T20" fmla="*/ 896 w 948"/>
                <a:gd name="T21" fmla="*/ 2645 h 3132"/>
                <a:gd name="T22" fmla="*/ 861 w 948"/>
                <a:gd name="T23" fmla="*/ 2674 h 3132"/>
                <a:gd name="T24" fmla="*/ 826 w 948"/>
                <a:gd name="T25" fmla="*/ 2702 h 3132"/>
                <a:gd name="T26" fmla="*/ 790 w 948"/>
                <a:gd name="T27" fmla="*/ 2729 h 3132"/>
                <a:gd name="T28" fmla="*/ 484 w 948"/>
                <a:gd name="T29" fmla="*/ 2312 h 3132"/>
                <a:gd name="T30" fmla="*/ 257 w 948"/>
                <a:gd name="T31" fmla="*/ 1563 h 3132"/>
                <a:gd name="T32" fmla="*/ 289 w 948"/>
                <a:gd name="T33" fmla="*/ 778 h 3132"/>
                <a:gd name="T34" fmla="*/ 449 w 948"/>
                <a:gd name="T35" fmla="*/ 268 h 3132"/>
                <a:gd name="T36" fmla="*/ 224 w 948"/>
                <a:gd name="T37" fmla="*/ 1033 h 3132"/>
                <a:gd name="T38" fmla="*/ 280 w 948"/>
                <a:gd name="T39" fmla="*/ 1829 h 3132"/>
                <a:gd name="T40" fmla="*/ 606 w 948"/>
                <a:gd name="T41" fmla="*/ 2558 h 3132"/>
                <a:gd name="T42" fmla="*/ 887 w 948"/>
                <a:gd name="T43" fmla="*/ 2679 h 3132"/>
                <a:gd name="T44" fmla="*/ 900 w 948"/>
                <a:gd name="T45" fmla="*/ 2810 h 3132"/>
                <a:gd name="T46" fmla="*/ 913 w 948"/>
                <a:gd name="T47" fmla="*/ 2943 h 3132"/>
                <a:gd name="T48" fmla="*/ 921 w 948"/>
                <a:gd name="T49" fmla="*/ 3072 h 3132"/>
                <a:gd name="T50" fmla="*/ 834 w 948"/>
                <a:gd name="T51" fmla="*/ 3092 h 3132"/>
                <a:gd name="T52" fmla="*/ 704 w 948"/>
                <a:gd name="T53" fmla="*/ 3055 h 3132"/>
                <a:gd name="T54" fmla="*/ 575 w 948"/>
                <a:gd name="T55" fmla="*/ 3015 h 3132"/>
                <a:gd name="T56" fmla="*/ 509 w 948"/>
                <a:gd name="T57" fmla="*/ 2971 h 3132"/>
                <a:gd name="T58" fmla="*/ 562 w 948"/>
                <a:gd name="T59" fmla="*/ 2827 h 3132"/>
                <a:gd name="T60" fmla="*/ 492 w 948"/>
                <a:gd name="T61" fmla="*/ 2738 h 3132"/>
                <a:gd name="T62" fmla="*/ 427 w 948"/>
                <a:gd name="T63" fmla="*/ 2645 h 3132"/>
                <a:gd name="T64" fmla="*/ 255 w 948"/>
                <a:gd name="T65" fmla="*/ 2357 h 3132"/>
                <a:gd name="T66" fmla="*/ 34 w 948"/>
                <a:gd name="T67" fmla="*/ 1581 h 3132"/>
                <a:gd name="T68" fmla="*/ 67 w 948"/>
                <a:gd name="T69" fmla="*/ 759 h 3132"/>
                <a:gd name="T70" fmla="*/ 357 w 948"/>
                <a:gd name="T71" fmla="*/ 20 h 3132"/>
                <a:gd name="T72" fmla="*/ 359 w 948"/>
                <a:gd name="T73" fmla="*/ 14 h 3132"/>
                <a:gd name="T74" fmla="*/ 358 w 948"/>
                <a:gd name="T75" fmla="*/ 8 h 3132"/>
                <a:gd name="T76" fmla="*/ 355 w 948"/>
                <a:gd name="T77" fmla="*/ 2 h 3132"/>
                <a:gd name="T78" fmla="*/ 330 w 948"/>
                <a:gd name="T79" fmla="*/ 39 h 3132"/>
                <a:gd name="T80" fmla="*/ 296 w 948"/>
                <a:gd name="T81" fmla="*/ 99 h 3132"/>
                <a:gd name="T82" fmla="*/ 264 w 948"/>
                <a:gd name="T83" fmla="*/ 160 h 3132"/>
                <a:gd name="T84" fmla="*/ 133 w 948"/>
                <a:gd name="T85" fmla="*/ 461 h 3132"/>
                <a:gd name="T86" fmla="*/ 0 w 948"/>
                <a:gd name="T87" fmla="*/ 1303 h 3132"/>
                <a:gd name="T88" fmla="*/ 157 w 948"/>
                <a:gd name="T89" fmla="*/ 2151 h 3132"/>
                <a:gd name="T90" fmla="*/ 586 w 948"/>
                <a:gd name="T91" fmla="*/ 2885 h 313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48" h="3132">
                  <a:moveTo>
                    <a:pt x="586" y="2885"/>
                  </a:moveTo>
                  <a:lnTo>
                    <a:pt x="573" y="2896"/>
                  </a:lnTo>
                  <a:lnTo>
                    <a:pt x="559" y="2908"/>
                  </a:lnTo>
                  <a:lnTo>
                    <a:pt x="545" y="2920"/>
                  </a:lnTo>
                  <a:lnTo>
                    <a:pt x="530" y="2932"/>
                  </a:lnTo>
                  <a:lnTo>
                    <a:pt x="517" y="2944"/>
                  </a:lnTo>
                  <a:lnTo>
                    <a:pt x="503" y="2955"/>
                  </a:lnTo>
                  <a:lnTo>
                    <a:pt x="489" y="2966"/>
                  </a:lnTo>
                  <a:lnTo>
                    <a:pt x="477" y="2978"/>
                  </a:lnTo>
                  <a:lnTo>
                    <a:pt x="465" y="2990"/>
                  </a:lnTo>
                  <a:lnTo>
                    <a:pt x="455" y="3002"/>
                  </a:lnTo>
                  <a:lnTo>
                    <a:pt x="908" y="3129"/>
                  </a:lnTo>
                  <a:lnTo>
                    <a:pt x="911" y="3130"/>
                  </a:lnTo>
                  <a:lnTo>
                    <a:pt x="916" y="3130"/>
                  </a:lnTo>
                  <a:lnTo>
                    <a:pt x="921" y="3131"/>
                  </a:lnTo>
                  <a:lnTo>
                    <a:pt x="925" y="3131"/>
                  </a:lnTo>
                  <a:lnTo>
                    <a:pt x="930" y="3131"/>
                  </a:lnTo>
                  <a:lnTo>
                    <a:pt x="934" y="3130"/>
                  </a:lnTo>
                  <a:lnTo>
                    <a:pt x="939" y="3129"/>
                  </a:lnTo>
                  <a:lnTo>
                    <a:pt x="942" y="3126"/>
                  </a:lnTo>
                  <a:lnTo>
                    <a:pt x="945" y="3123"/>
                  </a:lnTo>
                  <a:lnTo>
                    <a:pt x="947" y="3119"/>
                  </a:lnTo>
                  <a:lnTo>
                    <a:pt x="941" y="3075"/>
                  </a:lnTo>
                  <a:lnTo>
                    <a:pt x="936" y="3030"/>
                  </a:lnTo>
                  <a:lnTo>
                    <a:pt x="933" y="2985"/>
                  </a:lnTo>
                  <a:lnTo>
                    <a:pt x="929" y="2940"/>
                  </a:lnTo>
                  <a:lnTo>
                    <a:pt x="925" y="2894"/>
                  </a:lnTo>
                  <a:lnTo>
                    <a:pt x="921" y="2849"/>
                  </a:lnTo>
                  <a:lnTo>
                    <a:pt x="917" y="2801"/>
                  </a:lnTo>
                  <a:lnTo>
                    <a:pt x="914" y="2755"/>
                  </a:lnTo>
                  <a:lnTo>
                    <a:pt x="911" y="2707"/>
                  </a:lnTo>
                  <a:lnTo>
                    <a:pt x="908" y="2659"/>
                  </a:lnTo>
                  <a:lnTo>
                    <a:pt x="896" y="2645"/>
                  </a:lnTo>
                  <a:lnTo>
                    <a:pt x="884" y="2655"/>
                  </a:lnTo>
                  <a:lnTo>
                    <a:pt x="873" y="2665"/>
                  </a:lnTo>
                  <a:lnTo>
                    <a:pt x="861" y="2674"/>
                  </a:lnTo>
                  <a:lnTo>
                    <a:pt x="849" y="2684"/>
                  </a:lnTo>
                  <a:lnTo>
                    <a:pt x="838" y="2694"/>
                  </a:lnTo>
                  <a:lnTo>
                    <a:pt x="826" y="2702"/>
                  </a:lnTo>
                  <a:lnTo>
                    <a:pt x="814" y="2711"/>
                  </a:lnTo>
                  <a:lnTo>
                    <a:pt x="802" y="2720"/>
                  </a:lnTo>
                  <a:lnTo>
                    <a:pt x="790" y="2729"/>
                  </a:lnTo>
                  <a:lnTo>
                    <a:pt x="779" y="2737"/>
                  </a:lnTo>
                  <a:lnTo>
                    <a:pt x="617" y="2535"/>
                  </a:lnTo>
                  <a:lnTo>
                    <a:pt x="484" y="2312"/>
                  </a:lnTo>
                  <a:lnTo>
                    <a:pt x="380" y="2073"/>
                  </a:lnTo>
                  <a:lnTo>
                    <a:pt x="304" y="1822"/>
                  </a:lnTo>
                  <a:lnTo>
                    <a:pt x="257" y="1563"/>
                  </a:lnTo>
                  <a:lnTo>
                    <a:pt x="238" y="1299"/>
                  </a:lnTo>
                  <a:lnTo>
                    <a:pt x="249" y="1037"/>
                  </a:lnTo>
                  <a:lnTo>
                    <a:pt x="289" y="778"/>
                  </a:lnTo>
                  <a:lnTo>
                    <a:pt x="360" y="528"/>
                  </a:lnTo>
                  <a:lnTo>
                    <a:pt x="460" y="291"/>
                  </a:lnTo>
                  <a:lnTo>
                    <a:pt x="449" y="268"/>
                  </a:lnTo>
                  <a:lnTo>
                    <a:pt x="342" y="514"/>
                  </a:lnTo>
                  <a:lnTo>
                    <a:pt x="267" y="769"/>
                  </a:lnTo>
                  <a:lnTo>
                    <a:pt x="224" y="1033"/>
                  </a:lnTo>
                  <a:lnTo>
                    <a:pt x="212" y="1299"/>
                  </a:lnTo>
                  <a:lnTo>
                    <a:pt x="231" y="1566"/>
                  </a:lnTo>
                  <a:lnTo>
                    <a:pt x="280" y="1829"/>
                  </a:lnTo>
                  <a:lnTo>
                    <a:pt x="360" y="2084"/>
                  </a:lnTo>
                  <a:lnTo>
                    <a:pt x="469" y="2329"/>
                  </a:lnTo>
                  <a:lnTo>
                    <a:pt x="606" y="2558"/>
                  </a:lnTo>
                  <a:lnTo>
                    <a:pt x="772" y="2770"/>
                  </a:lnTo>
                  <a:lnTo>
                    <a:pt x="879" y="2679"/>
                  </a:lnTo>
                  <a:lnTo>
                    <a:pt x="887" y="2679"/>
                  </a:lnTo>
                  <a:lnTo>
                    <a:pt x="891" y="2722"/>
                  </a:lnTo>
                  <a:lnTo>
                    <a:pt x="896" y="2766"/>
                  </a:lnTo>
                  <a:lnTo>
                    <a:pt x="900" y="2810"/>
                  </a:lnTo>
                  <a:lnTo>
                    <a:pt x="905" y="2854"/>
                  </a:lnTo>
                  <a:lnTo>
                    <a:pt x="909" y="2899"/>
                  </a:lnTo>
                  <a:lnTo>
                    <a:pt x="913" y="2943"/>
                  </a:lnTo>
                  <a:lnTo>
                    <a:pt x="917" y="2986"/>
                  </a:lnTo>
                  <a:lnTo>
                    <a:pt x="919" y="3029"/>
                  </a:lnTo>
                  <a:lnTo>
                    <a:pt x="921" y="3072"/>
                  </a:lnTo>
                  <a:lnTo>
                    <a:pt x="922" y="3115"/>
                  </a:lnTo>
                  <a:lnTo>
                    <a:pt x="878" y="3103"/>
                  </a:lnTo>
                  <a:lnTo>
                    <a:pt x="834" y="3092"/>
                  </a:lnTo>
                  <a:lnTo>
                    <a:pt x="790" y="3080"/>
                  </a:lnTo>
                  <a:lnTo>
                    <a:pt x="747" y="3068"/>
                  </a:lnTo>
                  <a:lnTo>
                    <a:pt x="704" y="3055"/>
                  </a:lnTo>
                  <a:lnTo>
                    <a:pt x="661" y="3042"/>
                  </a:lnTo>
                  <a:lnTo>
                    <a:pt x="618" y="3029"/>
                  </a:lnTo>
                  <a:lnTo>
                    <a:pt x="575" y="3015"/>
                  </a:lnTo>
                  <a:lnTo>
                    <a:pt x="531" y="3003"/>
                  </a:lnTo>
                  <a:lnTo>
                    <a:pt x="488" y="2990"/>
                  </a:lnTo>
                  <a:lnTo>
                    <a:pt x="509" y="2971"/>
                  </a:lnTo>
                  <a:lnTo>
                    <a:pt x="612" y="2885"/>
                  </a:lnTo>
                  <a:lnTo>
                    <a:pt x="587" y="2856"/>
                  </a:lnTo>
                  <a:lnTo>
                    <a:pt x="562" y="2827"/>
                  </a:lnTo>
                  <a:lnTo>
                    <a:pt x="538" y="2797"/>
                  </a:lnTo>
                  <a:lnTo>
                    <a:pt x="515" y="2768"/>
                  </a:lnTo>
                  <a:lnTo>
                    <a:pt x="492" y="2738"/>
                  </a:lnTo>
                  <a:lnTo>
                    <a:pt x="470" y="2706"/>
                  </a:lnTo>
                  <a:lnTo>
                    <a:pt x="448" y="2676"/>
                  </a:lnTo>
                  <a:lnTo>
                    <a:pt x="427" y="2645"/>
                  </a:lnTo>
                  <a:lnTo>
                    <a:pt x="406" y="2614"/>
                  </a:lnTo>
                  <a:lnTo>
                    <a:pt x="386" y="2583"/>
                  </a:lnTo>
                  <a:lnTo>
                    <a:pt x="255" y="2357"/>
                  </a:lnTo>
                  <a:lnTo>
                    <a:pt x="153" y="2111"/>
                  </a:lnTo>
                  <a:lnTo>
                    <a:pt x="79" y="1851"/>
                  </a:lnTo>
                  <a:lnTo>
                    <a:pt x="34" y="1581"/>
                  </a:lnTo>
                  <a:lnTo>
                    <a:pt x="16" y="1306"/>
                  </a:lnTo>
                  <a:lnTo>
                    <a:pt x="27" y="1030"/>
                  </a:lnTo>
                  <a:lnTo>
                    <a:pt x="67" y="759"/>
                  </a:lnTo>
                  <a:lnTo>
                    <a:pt x="135" y="497"/>
                  </a:lnTo>
                  <a:lnTo>
                    <a:pt x="232" y="249"/>
                  </a:lnTo>
                  <a:lnTo>
                    <a:pt x="357" y="20"/>
                  </a:lnTo>
                  <a:lnTo>
                    <a:pt x="358" y="18"/>
                  </a:lnTo>
                  <a:lnTo>
                    <a:pt x="359" y="16"/>
                  </a:lnTo>
                  <a:lnTo>
                    <a:pt x="359" y="14"/>
                  </a:lnTo>
                  <a:lnTo>
                    <a:pt x="359" y="12"/>
                  </a:lnTo>
                  <a:lnTo>
                    <a:pt x="358" y="10"/>
                  </a:lnTo>
                  <a:lnTo>
                    <a:pt x="358" y="8"/>
                  </a:lnTo>
                  <a:lnTo>
                    <a:pt x="357" y="6"/>
                  </a:lnTo>
                  <a:lnTo>
                    <a:pt x="356" y="4"/>
                  </a:lnTo>
                  <a:lnTo>
                    <a:pt x="355" y="2"/>
                  </a:lnTo>
                  <a:lnTo>
                    <a:pt x="354" y="0"/>
                  </a:lnTo>
                  <a:lnTo>
                    <a:pt x="342" y="19"/>
                  </a:lnTo>
                  <a:lnTo>
                    <a:pt x="330" y="39"/>
                  </a:lnTo>
                  <a:lnTo>
                    <a:pt x="318" y="59"/>
                  </a:lnTo>
                  <a:lnTo>
                    <a:pt x="307" y="79"/>
                  </a:lnTo>
                  <a:lnTo>
                    <a:pt x="296" y="99"/>
                  </a:lnTo>
                  <a:lnTo>
                    <a:pt x="285" y="119"/>
                  </a:lnTo>
                  <a:lnTo>
                    <a:pt x="275" y="140"/>
                  </a:lnTo>
                  <a:lnTo>
                    <a:pt x="264" y="160"/>
                  </a:lnTo>
                  <a:lnTo>
                    <a:pt x="255" y="180"/>
                  </a:lnTo>
                  <a:lnTo>
                    <a:pt x="245" y="201"/>
                  </a:lnTo>
                  <a:lnTo>
                    <a:pt x="133" y="461"/>
                  </a:lnTo>
                  <a:lnTo>
                    <a:pt x="55" y="734"/>
                  </a:lnTo>
                  <a:lnTo>
                    <a:pt x="11" y="1016"/>
                  </a:lnTo>
                  <a:lnTo>
                    <a:pt x="0" y="1303"/>
                  </a:lnTo>
                  <a:lnTo>
                    <a:pt x="21" y="1591"/>
                  </a:lnTo>
                  <a:lnTo>
                    <a:pt x="73" y="1875"/>
                  </a:lnTo>
                  <a:lnTo>
                    <a:pt x="157" y="2151"/>
                  </a:lnTo>
                  <a:lnTo>
                    <a:pt x="271" y="2413"/>
                  </a:lnTo>
                  <a:lnTo>
                    <a:pt x="414" y="2659"/>
                  </a:lnTo>
                  <a:lnTo>
                    <a:pt x="586" y="2885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>
                <a:solidFill>
                  <a:prstClr val="black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78187" name="Freeform 6">
              <a:extLst>
                <a:ext uri="{FF2B5EF4-FFF2-40B4-BE49-F238E27FC236}">
                  <a16:creationId xmlns:a16="http://schemas.microsoft.com/office/drawing/2014/main" id="{ABBA7057-8125-46A3-B1FB-B4F0531E1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" y="766"/>
              <a:ext cx="843" cy="3014"/>
            </a:xfrm>
            <a:custGeom>
              <a:avLst/>
              <a:gdLst>
                <a:gd name="T0" fmla="*/ 542 w 843"/>
                <a:gd name="T1" fmla="*/ 2904 h 3014"/>
                <a:gd name="T2" fmla="*/ 569 w 843"/>
                <a:gd name="T3" fmla="*/ 2881 h 3014"/>
                <a:gd name="T4" fmla="*/ 598 w 843"/>
                <a:gd name="T5" fmla="*/ 2858 h 3014"/>
                <a:gd name="T6" fmla="*/ 586 w 843"/>
                <a:gd name="T7" fmla="*/ 2807 h 3014"/>
                <a:gd name="T8" fmla="*/ 502 w 843"/>
                <a:gd name="T9" fmla="*/ 2703 h 3014"/>
                <a:gd name="T10" fmla="*/ 423 w 843"/>
                <a:gd name="T11" fmla="*/ 2594 h 3014"/>
                <a:gd name="T12" fmla="*/ 349 w 843"/>
                <a:gd name="T13" fmla="*/ 2484 h 3014"/>
                <a:gd name="T14" fmla="*/ 221 w 843"/>
                <a:gd name="T15" fmla="*/ 2247 h 3014"/>
                <a:gd name="T16" fmla="*/ 15 w 843"/>
                <a:gd name="T17" fmla="*/ 1499 h 3014"/>
                <a:gd name="T18" fmla="*/ 49 w 843"/>
                <a:gd name="T19" fmla="*/ 713 h 3014"/>
                <a:gd name="T20" fmla="*/ 326 w 843"/>
                <a:gd name="T21" fmla="*/ 0 h 3014"/>
                <a:gd name="T22" fmla="*/ 127 w 843"/>
                <a:gd name="T23" fmla="*/ 460 h 3014"/>
                <a:gd name="T24" fmla="*/ 12 w 843"/>
                <a:gd name="T25" fmla="*/ 1213 h 3014"/>
                <a:gd name="T26" fmla="*/ 123 w 843"/>
                <a:gd name="T27" fmla="*/ 1966 h 3014"/>
                <a:gd name="T28" fmla="*/ 352 w 843"/>
                <a:gd name="T29" fmla="*/ 2464 h 3014"/>
                <a:gd name="T30" fmla="*/ 438 w 843"/>
                <a:gd name="T31" fmla="*/ 2596 h 3014"/>
                <a:gd name="T32" fmla="*/ 533 w 843"/>
                <a:gd name="T33" fmla="*/ 2723 h 3014"/>
                <a:gd name="T34" fmla="*/ 636 w 843"/>
                <a:gd name="T35" fmla="*/ 2841 h 3014"/>
                <a:gd name="T36" fmla="*/ 612 w 843"/>
                <a:gd name="T37" fmla="*/ 2862 h 3014"/>
                <a:gd name="T38" fmla="*/ 585 w 843"/>
                <a:gd name="T39" fmla="*/ 2883 h 3014"/>
                <a:gd name="T40" fmla="*/ 561 w 843"/>
                <a:gd name="T41" fmla="*/ 2906 h 3014"/>
                <a:gd name="T42" fmla="*/ 606 w 843"/>
                <a:gd name="T43" fmla="*/ 2932 h 3014"/>
                <a:gd name="T44" fmla="*/ 685 w 843"/>
                <a:gd name="T45" fmla="*/ 2957 h 3014"/>
                <a:gd name="T46" fmla="*/ 766 w 843"/>
                <a:gd name="T47" fmla="*/ 2979 h 3014"/>
                <a:gd name="T48" fmla="*/ 819 w 843"/>
                <a:gd name="T49" fmla="*/ 2965 h 3014"/>
                <a:gd name="T50" fmla="*/ 815 w 843"/>
                <a:gd name="T51" fmla="*/ 2883 h 3014"/>
                <a:gd name="T52" fmla="*/ 806 w 843"/>
                <a:gd name="T53" fmla="*/ 2803 h 3014"/>
                <a:gd name="T54" fmla="*/ 799 w 843"/>
                <a:gd name="T55" fmla="*/ 2722 h 3014"/>
                <a:gd name="T56" fmla="*/ 778 w 843"/>
                <a:gd name="T57" fmla="*/ 2727 h 3014"/>
                <a:gd name="T58" fmla="*/ 755 w 843"/>
                <a:gd name="T59" fmla="*/ 2748 h 3014"/>
                <a:gd name="T60" fmla="*/ 732 w 843"/>
                <a:gd name="T61" fmla="*/ 2768 h 3014"/>
                <a:gd name="T62" fmla="*/ 554 w 843"/>
                <a:gd name="T63" fmla="*/ 2585 h 3014"/>
                <a:gd name="T64" fmla="*/ 213 w 843"/>
                <a:gd name="T65" fmla="*/ 1899 h 3014"/>
                <a:gd name="T66" fmla="*/ 112 w 843"/>
                <a:gd name="T67" fmla="*/ 1134 h 3014"/>
                <a:gd name="T68" fmla="*/ 266 w 843"/>
                <a:gd name="T69" fmla="*/ 383 h 3014"/>
                <a:gd name="T70" fmla="*/ 297 w 843"/>
                <a:gd name="T71" fmla="*/ 309 h 3014"/>
                <a:gd name="T72" fmla="*/ 328 w 843"/>
                <a:gd name="T73" fmla="*/ 236 h 3014"/>
                <a:gd name="T74" fmla="*/ 362 w 843"/>
                <a:gd name="T75" fmla="*/ 164 h 3014"/>
                <a:gd name="T76" fmla="*/ 296 w 843"/>
                <a:gd name="T77" fmla="*/ 336 h 3014"/>
                <a:gd name="T78" fmla="*/ 142 w 843"/>
                <a:gd name="T79" fmla="*/ 950 h 3014"/>
                <a:gd name="T80" fmla="*/ 155 w 843"/>
                <a:gd name="T81" fmla="*/ 1598 h 3014"/>
                <a:gd name="T82" fmla="*/ 340 w 843"/>
                <a:gd name="T83" fmla="*/ 2190 h 3014"/>
                <a:gd name="T84" fmla="*/ 435 w 843"/>
                <a:gd name="T85" fmla="*/ 2369 h 3014"/>
                <a:gd name="T86" fmla="*/ 544 w 843"/>
                <a:gd name="T87" fmla="*/ 2541 h 3014"/>
                <a:gd name="T88" fmla="*/ 671 w 843"/>
                <a:gd name="T89" fmla="*/ 2707 h 3014"/>
                <a:gd name="T90" fmla="*/ 737 w 843"/>
                <a:gd name="T91" fmla="*/ 2744 h 3014"/>
                <a:gd name="T92" fmla="*/ 766 w 843"/>
                <a:gd name="T93" fmla="*/ 2720 h 3014"/>
                <a:gd name="T94" fmla="*/ 795 w 843"/>
                <a:gd name="T95" fmla="*/ 2699 h 3014"/>
                <a:gd name="T96" fmla="*/ 818 w 843"/>
                <a:gd name="T97" fmla="*/ 2719 h 3014"/>
                <a:gd name="T98" fmla="*/ 823 w 843"/>
                <a:gd name="T99" fmla="*/ 2815 h 3014"/>
                <a:gd name="T100" fmla="*/ 832 w 843"/>
                <a:gd name="T101" fmla="*/ 2910 h 3014"/>
                <a:gd name="T102" fmla="*/ 842 w 843"/>
                <a:gd name="T103" fmla="*/ 3007 h 3014"/>
                <a:gd name="T104" fmla="*/ 775 w 843"/>
                <a:gd name="T105" fmla="*/ 2995 h 3014"/>
                <a:gd name="T106" fmla="*/ 680 w 843"/>
                <a:gd name="T107" fmla="*/ 2970 h 3014"/>
                <a:gd name="T108" fmla="*/ 588 w 843"/>
                <a:gd name="T109" fmla="*/ 2942 h 3014"/>
                <a:gd name="T110" fmla="*/ 526 w 843"/>
                <a:gd name="T111" fmla="*/ 2921 h 30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43" h="3014">
                  <a:moveTo>
                    <a:pt x="526" y="2921"/>
                  </a:moveTo>
                  <a:lnTo>
                    <a:pt x="534" y="2912"/>
                  </a:lnTo>
                  <a:lnTo>
                    <a:pt x="542" y="2904"/>
                  </a:lnTo>
                  <a:lnTo>
                    <a:pt x="551" y="2896"/>
                  </a:lnTo>
                  <a:lnTo>
                    <a:pt x="560" y="2888"/>
                  </a:lnTo>
                  <a:lnTo>
                    <a:pt x="569" y="2881"/>
                  </a:lnTo>
                  <a:lnTo>
                    <a:pt x="579" y="2873"/>
                  </a:lnTo>
                  <a:lnTo>
                    <a:pt x="588" y="2866"/>
                  </a:lnTo>
                  <a:lnTo>
                    <a:pt x="598" y="2858"/>
                  </a:lnTo>
                  <a:lnTo>
                    <a:pt x="607" y="2850"/>
                  </a:lnTo>
                  <a:lnTo>
                    <a:pt x="616" y="2841"/>
                  </a:lnTo>
                  <a:lnTo>
                    <a:pt x="586" y="2807"/>
                  </a:lnTo>
                  <a:lnTo>
                    <a:pt x="557" y="2773"/>
                  </a:lnTo>
                  <a:lnTo>
                    <a:pt x="529" y="2738"/>
                  </a:lnTo>
                  <a:lnTo>
                    <a:pt x="502" y="2703"/>
                  </a:lnTo>
                  <a:lnTo>
                    <a:pt x="474" y="2667"/>
                  </a:lnTo>
                  <a:lnTo>
                    <a:pt x="448" y="2631"/>
                  </a:lnTo>
                  <a:lnTo>
                    <a:pt x="423" y="2594"/>
                  </a:lnTo>
                  <a:lnTo>
                    <a:pt x="398" y="2557"/>
                  </a:lnTo>
                  <a:lnTo>
                    <a:pt x="373" y="2521"/>
                  </a:lnTo>
                  <a:lnTo>
                    <a:pt x="349" y="2484"/>
                  </a:lnTo>
                  <a:lnTo>
                    <a:pt x="346" y="2486"/>
                  </a:lnTo>
                  <a:lnTo>
                    <a:pt x="344" y="2470"/>
                  </a:lnTo>
                  <a:lnTo>
                    <a:pt x="221" y="2247"/>
                  </a:lnTo>
                  <a:lnTo>
                    <a:pt x="126" y="2009"/>
                  </a:lnTo>
                  <a:lnTo>
                    <a:pt x="56" y="1758"/>
                  </a:lnTo>
                  <a:lnTo>
                    <a:pt x="15" y="1499"/>
                  </a:lnTo>
                  <a:lnTo>
                    <a:pt x="0" y="1236"/>
                  </a:lnTo>
                  <a:lnTo>
                    <a:pt x="11" y="973"/>
                  </a:lnTo>
                  <a:lnTo>
                    <a:pt x="49" y="713"/>
                  </a:lnTo>
                  <a:lnTo>
                    <a:pt x="115" y="462"/>
                  </a:lnTo>
                  <a:lnTo>
                    <a:pt x="207" y="222"/>
                  </a:lnTo>
                  <a:lnTo>
                    <a:pt x="326" y="0"/>
                  </a:lnTo>
                  <a:lnTo>
                    <a:pt x="330" y="9"/>
                  </a:lnTo>
                  <a:lnTo>
                    <a:pt x="216" y="227"/>
                  </a:lnTo>
                  <a:lnTo>
                    <a:pt x="127" y="460"/>
                  </a:lnTo>
                  <a:lnTo>
                    <a:pt x="64" y="705"/>
                  </a:lnTo>
                  <a:lnTo>
                    <a:pt x="25" y="957"/>
                  </a:lnTo>
                  <a:lnTo>
                    <a:pt x="12" y="1213"/>
                  </a:lnTo>
                  <a:lnTo>
                    <a:pt x="23" y="1469"/>
                  </a:lnTo>
                  <a:lnTo>
                    <a:pt x="60" y="1722"/>
                  </a:lnTo>
                  <a:lnTo>
                    <a:pt x="123" y="1966"/>
                  </a:lnTo>
                  <a:lnTo>
                    <a:pt x="212" y="2201"/>
                  </a:lnTo>
                  <a:lnTo>
                    <a:pt x="326" y="2420"/>
                  </a:lnTo>
                  <a:lnTo>
                    <a:pt x="352" y="2464"/>
                  </a:lnTo>
                  <a:lnTo>
                    <a:pt x="380" y="2509"/>
                  </a:lnTo>
                  <a:lnTo>
                    <a:pt x="408" y="2553"/>
                  </a:lnTo>
                  <a:lnTo>
                    <a:pt x="438" y="2596"/>
                  </a:lnTo>
                  <a:lnTo>
                    <a:pt x="469" y="2639"/>
                  </a:lnTo>
                  <a:lnTo>
                    <a:pt x="501" y="2681"/>
                  </a:lnTo>
                  <a:lnTo>
                    <a:pt x="533" y="2723"/>
                  </a:lnTo>
                  <a:lnTo>
                    <a:pt x="567" y="2763"/>
                  </a:lnTo>
                  <a:lnTo>
                    <a:pt x="601" y="2803"/>
                  </a:lnTo>
                  <a:lnTo>
                    <a:pt x="636" y="2841"/>
                  </a:lnTo>
                  <a:lnTo>
                    <a:pt x="629" y="2848"/>
                  </a:lnTo>
                  <a:lnTo>
                    <a:pt x="620" y="2855"/>
                  </a:lnTo>
                  <a:lnTo>
                    <a:pt x="612" y="2862"/>
                  </a:lnTo>
                  <a:lnTo>
                    <a:pt x="603" y="2869"/>
                  </a:lnTo>
                  <a:lnTo>
                    <a:pt x="594" y="2876"/>
                  </a:lnTo>
                  <a:lnTo>
                    <a:pt x="585" y="2883"/>
                  </a:lnTo>
                  <a:lnTo>
                    <a:pt x="577" y="2890"/>
                  </a:lnTo>
                  <a:lnTo>
                    <a:pt x="569" y="2898"/>
                  </a:lnTo>
                  <a:lnTo>
                    <a:pt x="561" y="2906"/>
                  </a:lnTo>
                  <a:lnTo>
                    <a:pt x="555" y="2915"/>
                  </a:lnTo>
                  <a:lnTo>
                    <a:pt x="580" y="2924"/>
                  </a:lnTo>
                  <a:lnTo>
                    <a:pt x="606" y="2932"/>
                  </a:lnTo>
                  <a:lnTo>
                    <a:pt x="632" y="2941"/>
                  </a:lnTo>
                  <a:lnTo>
                    <a:pt x="658" y="2949"/>
                  </a:lnTo>
                  <a:lnTo>
                    <a:pt x="685" y="2957"/>
                  </a:lnTo>
                  <a:lnTo>
                    <a:pt x="712" y="2964"/>
                  </a:lnTo>
                  <a:lnTo>
                    <a:pt x="739" y="2972"/>
                  </a:lnTo>
                  <a:lnTo>
                    <a:pt x="766" y="2979"/>
                  </a:lnTo>
                  <a:lnTo>
                    <a:pt x="792" y="2985"/>
                  </a:lnTo>
                  <a:lnTo>
                    <a:pt x="819" y="2993"/>
                  </a:lnTo>
                  <a:lnTo>
                    <a:pt x="819" y="2965"/>
                  </a:lnTo>
                  <a:lnTo>
                    <a:pt x="818" y="2938"/>
                  </a:lnTo>
                  <a:lnTo>
                    <a:pt x="817" y="2910"/>
                  </a:lnTo>
                  <a:lnTo>
                    <a:pt x="815" y="2883"/>
                  </a:lnTo>
                  <a:lnTo>
                    <a:pt x="812" y="2856"/>
                  </a:lnTo>
                  <a:lnTo>
                    <a:pt x="810" y="2829"/>
                  </a:lnTo>
                  <a:lnTo>
                    <a:pt x="806" y="2803"/>
                  </a:lnTo>
                  <a:lnTo>
                    <a:pt x="803" y="2775"/>
                  </a:lnTo>
                  <a:lnTo>
                    <a:pt x="801" y="2749"/>
                  </a:lnTo>
                  <a:lnTo>
                    <a:pt x="799" y="2722"/>
                  </a:lnTo>
                  <a:lnTo>
                    <a:pt x="794" y="2716"/>
                  </a:lnTo>
                  <a:lnTo>
                    <a:pt x="786" y="2722"/>
                  </a:lnTo>
                  <a:lnTo>
                    <a:pt x="778" y="2727"/>
                  </a:lnTo>
                  <a:lnTo>
                    <a:pt x="770" y="2735"/>
                  </a:lnTo>
                  <a:lnTo>
                    <a:pt x="762" y="2741"/>
                  </a:lnTo>
                  <a:lnTo>
                    <a:pt x="755" y="2748"/>
                  </a:lnTo>
                  <a:lnTo>
                    <a:pt x="747" y="2755"/>
                  </a:lnTo>
                  <a:lnTo>
                    <a:pt x="740" y="2762"/>
                  </a:lnTo>
                  <a:lnTo>
                    <a:pt x="732" y="2768"/>
                  </a:lnTo>
                  <a:lnTo>
                    <a:pt x="725" y="2774"/>
                  </a:lnTo>
                  <a:lnTo>
                    <a:pt x="719" y="2779"/>
                  </a:lnTo>
                  <a:lnTo>
                    <a:pt x="554" y="2585"/>
                  </a:lnTo>
                  <a:lnTo>
                    <a:pt x="415" y="2371"/>
                  </a:lnTo>
                  <a:lnTo>
                    <a:pt x="301" y="2141"/>
                  </a:lnTo>
                  <a:lnTo>
                    <a:pt x="213" y="1899"/>
                  </a:lnTo>
                  <a:lnTo>
                    <a:pt x="152" y="1649"/>
                  </a:lnTo>
                  <a:lnTo>
                    <a:pt x="118" y="1393"/>
                  </a:lnTo>
                  <a:lnTo>
                    <a:pt x="112" y="1134"/>
                  </a:lnTo>
                  <a:lnTo>
                    <a:pt x="134" y="878"/>
                  </a:lnTo>
                  <a:lnTo>
                    <a:pt x="185" y="626"/>
                  </a:lnTo>
                  <a:lnTo>
                    <a:pt x="266" y="383"/>
                  </a:lnTo>
                  <a:lnTo>
                    <a:pt x="276" y="358"/>
                  </a:lnTo>
                  <a:lnTo>
                    <a:pt x="287" y="333"/>
                  </a:lnTo>
                  <a:lnTo>
                    <a:pt x="297" y="309"/>
                  </a:lnTo>
                  <a:lnTo>
                    <a:pt x="307" y="285"/>
                  </a:lnTo>
                  <a:lnTo>
                    <a:pt x="318" y="260"/>
                  </a:lnTo>
                  <a:lnTo>
                    <a:pt x="328" y="236"/>
                  </a:lnTo>
                  <a:lnTo>
                    <a:pt x="339" y="212"/>
                  </a:lnTo>
                  <a:lnTo>
                    <a:pt x="350" y="188"/>
                  </a:lnTo>
                  <a:lnTo>
                    <a:pt x="362" y="164"/>
                  </a:lnTo>
                  <a:lnTo>
                    <a:pt x="375" y="141"/>
                  </a:lnTo>
                  <a:lnTo>
                    <a:pt x="383" y="155"/>
                  </a:lnTo>
                  <a:lnTo>
                    <a:pt x="296" y="336"/>
                  </a:lnTo>
                  <a:lnTo>
                    <a:pt x="227" y="531"/>
                  </a:lnTo>
                  <a:lnTo>
                    <a:pt x="176" y="737"/>
                  </a:lnTo>
                  <a:lnTo>
                    <a:pt x="142" y="950"/>
                  </a:lnTo>
                  <a:lnTo>
                    <a:pt x="128" y="1166"/>
                  </a:lnTo>
                  <a:lnTo>
                    <a:pt x="132" y="1383"/>
                  </a:lnTo>
                  <a:lnTo>
                    <a:pt x="155" y="1598"/>
                  </a:lnTo>
                  <a:lnTo>
                    <a:pt x="197" y="1806"/>
                  </a:lnTo>
                  <a:lnTo>
                    <a:pt x="259" y="2005"/>
                  </a:lnTo>
                  <a:lnTo>
                    <a:pt x="340" y="2190"/>
                  </a:lnTo>
                  <a:lnTo>
                    <a:pt x="370" y="2250"/>
                  </a:lnTo>
                  <a:lnTo>
                    <a:pt x="402" y="2310"/>
                  </a:lnTo>
                  <a:lnTo>
                    <a:pt x="435" y="2369"/>
                  </a:lnTo>
                  <a:lnTo>
                    <a:pt x="470" y="2427"/>
                  </a:lnTo>
                  <a:lnTo>
                    <a:pt x="506" y="2485"/>
                  </a:lnTo>
                  <a:lnTo>
                    <a:pt x="544" y="2541"/>
                  </a:lnTo>
                  <a:lnTo>
                    <a:pt x="584" y="2597"/>
                  </a:lnTo>
                  <a:lnTo>
                    <a:pt x="627" y="2652"/>
                  </a:lnTo>
                  <a:lnTo>
                    <a:pt x="671" y="2707"/>
                  </a:lnTo>
                  <a:lnTo>
                    <a:pt x="719" y="2759"/>
                  </a:lnTo>
                  <a:lnTo>
                    <a:pt x="728" y="2752"/>
                  </a:lnTo>
                  <a:lnTo>
                    <a:pt x="737" y="2744"/>
                  </a:lnTo>
                  <a:lnTo>
                    <a:pt x="747" y="2736"/>
                  </a:lnTo>
                  <a:lnTo>
                    <a:pt x="756" y="2728"/>
                  </a:lnTo>
                  <a:lnTo>
                    <a:pt x="766" y="2720"/>
                  </a:lnTo>
                  <a:lnTo>
                    <a:pt x="775" y="2712"/>
                  </a:lnTo>
                  <a:lnTo>
                    <a:pt x="785" y="2705"/>
                  </a:lnTo>
                  <a:lnTo>
                    <a:pt x="795" y="2699"/>
                  </a:lnTo>
                  <a:lnTo>
                    <a:pt x="806" y="2692"/>
                  </a:lnTo>
                  <a:lnTo>
                    <a:pt x="817" y="2688"/>
                  </a:lnTo>
                  <a:lnTo>
                    <a:pt x="818" y="2719"/>
                  </a:lnTo>
                  <a:lnTo>
                    <a:pt x="819" y="2751"/>
                  </a:lnTo>
                  <a:lnTo>
                    <a:pt x="822" y="2783"/>
                  </a:lnTo>
                  <a:lnTo>
                    <a:pt x="823" y="2815"/>
                  </a:lnTo>
                  <a:lnTo>
                    <a:pt x="826" y="2846"/>
                  </a:lnTo>
                  <a:lnTo>
                    <a:pt x="829" y="2878"/>
                  </a:lnTo>
                  <a:lnTo>
                    <a:pt x="832" y="2910"/>
                  </a:lnTo>
                  <a:lnTo>
                    <a:pt x="834" y="2942"/>
                  </a:lnTo>
                  <a:lnTo>
                    <a:pt x="838" y="2975"/>
                  </a:lnTo>
                  <a:lnTo>
                    <a:pt x="842" y="3007"/>
                  </a:lnTo>
                  <a:lnTo>
                    <a:pt x="837" y="3013"/>
                  </a:lnTo>
                  <a:lnTo>
                    <a:pt x="806" y="3004"/>
                  </a:lnTo>
                  <a:lnTo>
                    <a:pt x="775" y="2995"/>
                  </a:lnTo>
                  <a:lnTo>
                    <a:pt x="743" y="2987"/>
                  </a:lnTo>
                  <a:lnTo>
                    <a:pt x="712" y="2978"/>
                  </a:lnTo>
                  <a:lnTo>
                    <a:pt x="680" y="2970"/>
                  </a:lnTo>
                  <a:lnTo>
                    <a:pt x="649" y="2961"/>
                  </a:lnTo>
                  <a:lnTo>
                    <a:pt x="618" y="2953"/>
                  </a:lnTo>
                  <a:lnTo>
                    <a:pt x="588" y="2942"/>
                  </a:lnTo>
                  <a:lnTo>
                    <a:pt x="556" y="2932"/>
                  </a:lnTo>
                  <a:lnTo>
                    <a:pt x="526" y="2921"/>
                  </a:lnTo>
                </a:path>
              </a:pathLst>
            </a:custGeom>
            <a:solidFill>
              <a:srgbClr val="CC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>
                <a:solidFill>
                  <a:prstClr val="black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</p:grpSp>
      <p:sp>
        <p:nvSpPr>
          <p:cNvPr id="2057" name="Rectangle 9">
            <a:extLst>
              <a:ext uri="{FF2B5EF4-FFF2-40B4-BE49-F238E27FC236}">
                <a16:creationId xmlns:a16="http://schemas.microsoft.com/office/drawing/2014/main" id="{8C32F5C3-4A1E-4A14-9F68-137BA3B00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556" y="2085696"/>
            <a:ext cx="1893503" cy="209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9" rIns="69056" bIns="34529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defTabSz="571500" fontAlgn="base">
              <a:spcBef>
                <a:spcPts val="900"/>
              </a:spcBef>
              <a:spcAft>
                <a:spcPts val="450"/>
              </a:spcAft>
              <a:defRPr/>
            </a:pPr>
            <a:r>
              <a:rPr lang="en-US" altLang="zh-TW" sz="3600" b="1" dirty="0">
                <a:solidFill>
                  <a:srgbClr val="3C1A56"/>
                </a:solidFill>
                <a:latin typeface="Arial Narrow" panose="020B0606020202030204" pitchFamily="34" charset="0"/>
                <a:ea typeface="UD Digi Kyokasho NK-B" panose="02020700000000000000" pitchFamily="18" charset="-128"/>
                <a:cs typeface="全真顏體"/>
              </a:rPr>
              <a:t>2. </a:t>
            </a:r>
            <a:r>
              <a:rPr lang="zh-TW" altLang="en-US" sz="3600" b="1" dirty="0">
                <a:solidFill>
                  <a:srgbClr val="3C1A56"/>
                </a:solidFill>
                <a:latin typeface="Arial Narrow" panose="020B0606020202030204" pitchFamily="34" charset="0"/>
                <a:ea typeface="UD Digi Kyokasho NK-B" panose="02020700000000000000" pitchFamily="18" charset="-128"/>
                <a:cs typeface="全真顏體"/>
              </a:rPr>
              <a:t>奴 役</a:t>
            </a:r>
            <a:endParaRPr lang="en-US" altLang="zh-TW" sz="3600" b="1" dirty="0">
              <a:solidFill>
                <a:srgbClr val="3C1A56"/>
              </a:solidFill>
              <a:latin typeface="Arial Narrow" panose="020B0606020202030204" pitchFamily="34" charset="0"/>
              <a:ea typeface="UD Digi Kyokasho NK-B" panose="02020700000000000000" pitchFamily="18" charset="-128"/>
              <a:cs typeface="全真顏體"/>
            </a:endParaRPr>
          </a:p>
          <a:p>
            <a:pPr algn="ctr" defTabSz="571500" fontAlgn="base">
              <a:spcBef>
                <a:spcPts val="900"/>
              </a:spcBef>
              <a:spcAft>
                <a:spcPts val="450"/>
              </a:spcAft>
              <a:defRPr/>
            </a:pPr>
            <a:endParaRPr lang="en-US" altLang="en-US" sz="3600" b="1" dirty="0">
              <a:solidFill>
                <a:srgbClr val="3C1A56"/>
              </a:solidFill>
              <a:latin typeface="Arial Narrow" panose="020B0606020202030204" pitchFamily="34" charset="0"/>
              <a:ea typeface="UD Digi Kyokasho NK-B" panose="02020700000000000000" pitchFamily="18" charset="-128"/>
              <a:cs typeface="全真顏體"/>
            </a:endParaRPr>
          </a:p>
          <a:p>
            <a:pPr algn="ctr" defTabSz="571500" fontAlgn="base">
              <a:spcBef>
                <a:spcPts val="900"/>
              </a:spcBef>
              <a:spcAft>
                <a:spcPts val="450"/>
              </a:spcAft>
              <a:defRPr/>
            </a:pPr>
            <a:r>
              <a:rPr lang="zh-TW" altLang="en-US" sz="3600" b="1" dirty="0">
                <a:solidFill>
                  <a:srgbClr val="3C1A56"/>
                </a:solidFill>
                <a:latin typeface="Arial Narrow" panose="020B0606020202030204" pitchFamily="34" charset="0"/>
                <a:ea typeface="UD Digi Kyokasho NK-B" panose="02020700000000000000" pitchFamily="18" charset="-128"/>
                <a:cs typeface="全真顏體"/>
              </a:rPr>
              <a:t>  </a:t>
            </a:r>
            <a:r>
              <a:rPr lang="en-US" altLang="zh-TW" sz="3600" b="1" dirty="0">
                <a:solidFill>
                  <a:srgbClr val="3C1A56"/>
                </a:solidFill>
                <a:latin typeface="Arial Narrow" panose="020B0606020202030204" pitchFamily="34" charset="0"/>
                <a:ea typeface="UD Digi Kyokasho NK-B" panose="02020700000000000000" pitchFamily="18" charset="-128"/>
                <a:cs typeface="全真顏體"/>
              </a:rPr>
              <a:t>3. </a:t>
            </a:r>
            <a:r>
              <a:rPr lang="zh-TW" altLang="en-US" sz="3600" b="1" dirty="0">
                <a:solidFill>
                  <a:srgbClr val="3C1A56"/>
                </a:solidFill>
                <a:latin typeface="Arial Narrow" panose="020B0606020202030204" pitchFamily="34" charset="0"/>
                <a:ea typeface="UD Digi Kyokasho NK-B" panose="02020700000000000000" pitchFamily="18" charset="-128"/>
                <a:cs typeface="全真顏體"/>
              </a:rPr>
              <a:t>呼 求</a:t>
            </a:r>
            <a:endParaRPr lang="en-US" altLang="en-US" sz="3600" b="1" dirty="0">
              <a:solidFill>
                <a:srgbClr val="3C1A56"/>
              </a:solidFill>
              <a:latin typeface="Arial Narrow" panose="020B0606020202030204" pitchFamily="34" charset="0"/>
              <a:ea typeface="UD Digi Kyokasho NK-B" panose="02020700000000000000" pitchFamily="18" charset="-128"/>
              <a:cs typeface="全真顏體"/>
            </a:endParaRPr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7D63559B-7E8A-4E44-A399-55B48A60F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6209" y="327841"/>
            <a:ext cx="3720164" cy="62373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9" rIns="69056" bIns="34529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defTabSz="5715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TW" altLang="en-US" sz="3600" b="1" dirty="0">
                <a:solidFill>
                  <a:srgbClr val="FFFFF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  <a:cs typeface="全真顏體"/>
              </a:rPr>
              <a:t>士 師 記 的 循 環</a:t>
            </a:r>
            <a:endParaRPr lang="en-US" altLang="en-US" sz="3600" b="1" dirty="0">
              <a:solidFill>
                <a:srgbClr val="FFFFFF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  <a:cs typeface="全真顏體"/>
            </a:endParaRPr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9441A6FA-A2AF-4216-AF99-778D64E0C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4204" y="2009211"/>
            <a:ext cx="1706258" cy="2778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9" rIns="69056" bIns="34529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defTabSz="571500" fontAlgn="base">
              <a:spcBef>
                <a:spcPts val="900"/>
              </a:spcBef>
              <a:spcAft>
                <a:spcPts val="450"/>
              </a:spcAft>
              <a:defRPr/>
            </a:pPr>
            <a:r>
              <a:rPr lang="en-US" altLang="zh-TW" sz="3600" b="1" dirty="0">
                <a:solidFill>
                  <a:srgbClr val="7030A0"/>
                </a:solidFill>
                <a:latin typeface="Arial Narrow" panose="020B0606020202030204" pitchFamily="34" charset="0"/>
                <a:ea typeface="UD Digi Kyokasho NK-B" panose="02020700000000000000" pitchFamily="18" charset="-128"/>
                <a:cs typeface="全真顏體"/>
              </a:rPr>
              <a:t>5. </a:t>
            </a:r>
            <a:r>
              <a:rPr lang="zh-TW" altLang="en-US" sz="3600" b="1" dirty="0">
                <a:solidFill>
                  <a:srgbClr val="7030A0"/>
                </a:solidFill>
                <a:latin typeface="Arial Narrow" panose="020B0606020202030204" pitchFamily="34" charset="0"/>
                <a:ea typeface="UD Digi Kyokasho NK-B" panose="02020700000000000000" pitchFamily="18" charset="-128"/>
                <a:cs typeface="全真顏體"/>
              </a:rPr>
              <a:t>太 平</a:t>
            </a:r>
            <a:endParaRPr lang="en-US" altLang="zh-TW" sz="3600" b="1" dirty="0">
              <a:solidFill>
                <a:srgbClr val="7030A0"/>
              </a:solidFill>
              <a:latin typeface="Arial Narrow" panose="020B0606020202030204" pitchFamily="34" charset="0"/>
              <a:ea typeface="UD Digi Kyokasho NK-B" panose="02020700000000000000" pitchFamily="18" charset="-128"/>
              <a:cs typeface="全真顏體"/>
            </a:endParaRPr>
          </a:p>
          <a:p>
            <a:pPr defTabSz="571500" fontAlgn="base">
              <a:spcBef>
                <a:spcPts val="900"/>
              </a:spcBef>
              <a:spcAft>
                <a:spcPts val="450"/>
              </a:spcAft>
              <a:defRPr/>
            </a:pPr>
            <a:endParaRPr lang="en-US" altLang="zh-TW" sz="3600" b="1" dirty="0">
              <a:solidFill>
                <a:srgbClr val="7030A0"/>
              </a:solidFill>
              <a:latin typeface="Arial Narrow" panose="020B0606020202030204" pitchFamily="34" charset="0"/>
              <a:ea typeface="UD Digi Kyokasho NK-B" panose="02020700000000000000" pitchFamily="18" charset="-128"/>
              <a:cs typeface="全真顏體"/>
            </a:endParaRPr>
          </a:p>
          <a:p>
            <a:pPr defTabSz="571500" fontAlgn="base">
              <a:spcBef>
                <a:spcPts val="900"/>
              </a:spcBef>
              <a:spcAft>
                <a:spcPts val="450"/>
              </a:spcAft>
              <a:defRPr/>
            </a:pPr>
            <a:r>
              <a:rPr lang="en-US" altLang="zh-TW" sz="3600" b="1" dirty="0">
                <a:solidFill>
                  <a:srgbClr val="7030A0"/>
                </a:solidFill>
                <a:latin typeface="Arial Narrow" panose="020B0606020202030204" pitchFamily="34" charset="0"/>
                <a:ea typeface="UD Digi Kyokasho NK-B" panose="02020700000000000000" pitchFamily="18" charset="-128"/>
                <a:cs typeface="全真顏體"/>
              </a:rPr>
              <a:t>4. </a:t>
            </a:r>
            <a:r>
              <a:rPr lang="zh-TW" altLang="en-US" sz="3600" b="1" dirty="0">
                <a:solidFill>
                  <a:srgbClr val="7030A0"/>
                </a:solidFill>
                <a:latin typeface="Arial Narrow" panose="020B0606020202030204" pitchFamily="34" charset="0"/>
                <a:ea typeface="UD Digi Kyokasho NK-B" panose="02020700000000000000" pitchFamily="18" charset="-128"/>
                <a:cs typeface="全真顏體"/>
              </a:rPr>
              <a:t>拯 救</a:t>
            </a:r>
            <a:endParaRPr lang="en-US" altLang="zh-TW" sz="3600" b="1" dirty="0">
              <a:solidFill>
                <a:srgbClr val="7030A0"/>
              </a:solidFill>
              <a:latin typeface="Arial Narrow" panose="020B0606020202030204" pitchFamily="34" charset="0"/>
              <a:ea typeface="UD Digi Kyokasho NK-B" panose="02020700000000000000" pitchFamily="18" charset="-128"/>
              <a:cs typeface="全真顏體"/>
            </a:endParaRPr>
          </a:p>
          <a:p>
            <a:pPr defTabSz="571500" fontAlgn="base">
              <a:spcBef>
                <a:spcPts val="900"/>
              </a:spcBef>
              <a:spcAft>
                <a:spcPts val="450"/>
              </a:spcAft>
              <a:defRPr/>
            </a:pPr>
            <a:endParaRPr lang="en-US" altLang="en-US" sz="3300" b="1" dirty="0">
              <a:solidFill>
                <a:srgbClr val="487B78"/>
              </a:solidFill>
              <a:latin typeface="全真顏體"/>
              <a:ea typeface="全真顏體"/>
              <a:cs typeface="全真顏體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2B07D07F-BD8E-4287-96E5-BA77B36C3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9477" y="1221601"/>
            <a:ext cx="2282614" cy="117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9" rIns="69056" bIns="34529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defTabSz="571500" fontAlgn="base">
              <a:defRPr/>
            </a:pPr>
            <a:r>
              <a:rPr lang="en-US" altLang="zh-TW" sz="3600" b="1" dirty="0">
                <a:solidFill>
                  <a:srgbClr val="C00000"/>
                </a:solidFill>
                <a:latin typeface="Arial Narrow" panose="020B0606020202030204" pitchFamily="34" charset="0"/>
                <a:ea typeface="UD Digi Kyokasho NK-B" panose="02020700000000000000" pitchFamily="18" charset="-128"/>
                <a:cs typeface="全真顏體"/>
              </a:rPr>
              <a:t>1. </a:t>
            </a:r>
            <a:r>
              <a:rPr lang="zh-TW" altLang="en-US" sz="3600" b="1" dirty="0">
                <a:solidFill>
                  <a:srgbClr val="C00000"/>
                </a:solidFill>
                <a:latin typeface="Arial Narrow" panose="020B0606020202030204" pitchFamily="34" charset="0"/>
                <a:ea typeface="UD Digi Kyokasho NK-B" panose="02020700000000000000" pitchFamily="18" charset="-128"/>
                <a:cs typeface="全真顏體"/>
              </a:rPr>
              <a:t>行 惡</a:t>
            </a:r>
            <a:endParaRPr lang="en-US" altLang="zh-TW" sz="3600" b="1" dirty="0">
              <a:solidFill>
                <a:srgbClr val="C00000"/>
              </a:solidFill>
              <a:latin typeface="Arial Narrow" panose="020B0606020202030204" pitchFamily="34" charset="0"/>
              <a:ea typeface="UD Digi Kyokasho NK-B" panose="02020700000000000000" pitchFamily="18" charset="-128"/>
              <a:cs typeface="全真顏體"/>
            </a:endParaRPr>
          </a:p>
          <a:p>
            <a:pPr algn="ctr" defTabSz="571500" fontAlgn="base">
              <a:defRPr/>
            </a:pPr>
            <a:r>
              <a:rPr lang="en-US" altLang="zh-TW" sz="3600" b="1" dirty="0">
                <a:solidFill>
                  <a:srgbClr val="C00000"/>
                </a:solidFill>
                <a:latin typeface="Arial Narrow" panose="020B0606020202030204" pitchFamily="34" charset="0"/>
                <a:ea typeface="UD Digi Kyokasho NK-B" panose="02020700000000000000" pitchFamily="18" charset="-128"/>
                <a:cs typeface="全真顏體"/>
              </a:rPr>
              <a:t> 6. </a:t>
            </a:r>
            <a:r>
              <a:rPr lang="zh-TW" altLang="en-US" sz="3600" b="1" dirty="0">
                <a:solidFill>
                  <a:srgbClr val="C00000"/>
                </a:solidFill>
                <a:latin typeface="Arial Narrow" panose="020B0606020202030204" pitchFamily="34" charset="0"/>
                <a:ea typeface="UD Digi Kyokasho NK-B" panose="02020700000000000000" pitchFamily="18" charset="-128"/>
                <a:cs typeface="全真顏體"/>
              </a:rPr>
              <a:t>再行惡 </a:t>
            </a:r>
            <a:endParaRPr lang="en-US" altLang="en-US" sz="3600" b="1" dirty="0">
              <a:solidFill>
                <a:srgbClr val="C00000"/>
              </a:solidFill>
              <a:latin typeface="Arial Narrow" panose="020B0606020202030204" pitchFamily="34" charset="0"/>
              <a:ea typeface="UD Digi Kyokasho NK-B" panose="02020700000000000000" pitchFamily="18" charset="-128"/>
              <a:cs typeface="全真顏體"/>
            </a:endParaRPr>
          </a:p>
        </p:txBody>
      </p:sp>
    </p:spTree>
    <p:extLst>
      <p:ext uri="{BB962C8B-B14F-4D97-AF65-F5344CB8AC3E}">
        <p14:creationId xmlns:p14="http://schemas.microsoft.com/office/powerpoint/2010/main" val="40259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宽屏演示文稿.potx</Template>
  <TotalTime>0</TotalTime>
  <Words>1648</Words>
  <Application>Microsoft Office PowerPoint</Application>
  <PresentationFormat>全屏显示(16:9)</PresentationFormat>
  <Paragraphs>172</Paragraphs>
  <Slides>34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12</vt:i4>
      </vt:variant>
      <vt:variant>
        <vt:lpstr>幻灯片标题</vt:lpstr>
      </vt:variant>
      <vt:variant>
        <vt:i4>34</vt:i4>
      </vt:variant>
    </vt:vector>
  </HeadingPairs>
  <TitlesOfParts>
    <vt:vector size="71" baseType="lpstr">
      <vt:lpstr>Arial Narrow</vt:lpstr>
      <vt:lpstr>Gill Sans MT</vt:lpstr>
      <vt:lpstr>KaiTi</vt:lpstr>
      <vt:lpstr>Microsoft JhengHei</vt:lpstr>
      <vt:lpstr>新細明體</vt:lpstr>
      <vt:lpstr>新細明體</vt:lpstr>
      <vt:lpstr>Rockwell</vt:lpstr>
      <vt:lpstr>Tw Cen MT</vt:lpstr>
      <vt:lpstr>Tw Cen MT Condensed</vt:lpstr>
      <vt:lpstr>UD Digi Kyokasho NK-B</vt:lpstr>
      <vt:lpstr>UD Digi Kyokasho NP-B</vt:lpstr>
      <vt:lpstr>Wingdings 3</vt:lpstr>
      <vt:lpstr>Yu Gothic</vt:lpstr>
      <vt:lpstr>ヒラギノ角ゴ Pro W3</vt:lpstr>
      <vt:lpstr>SimHei</vt:lpstr>
      <vt:lpstr>全真楷書</vt:lpstr>
      <vt:lpstr>全真特明體</vt:lpstr>
      <vt:lpstr>全真顏體</vt:lpstr>
      <vt:lpstr>文鼎粗標準楷體</vt:lpstr>
      <vt:lpstr>文鼎中特明</vt:lpstr>
      <vt:lpstr>Arial</vt:lpstr>
      <vt:lpstr>Calibri</vt:lpstr>
      <vt:lpstr>Calibri Light</vt:lpstr>
      <vt:lpstr>Times New Roman</vt:lpstr>
      <vt:lpstr>Wingdings 2</vt:lpstr>
      <vt:lpstr>1_Horizon</vt:lpstr>
      <vt:lpstr>2_Blank Presentation</vt:lpstr>
      <vt:lpstr>Gallery</vt:lpstr>
      <vt:lpstr>Office Theme</vt:lpstr>
      <vt:lpstr>8_Office Theme</vt:lpstr>
      <vt:lpstr>1_Default Design</vt:lpstr>
      <vt:lpstr>Integral</vt:lpstr>
      <vt:lpstr>7_Office Theme</vt:lpstr>
      <vt:lpstr>13_Office Theme</vt:lpstr>
      <vt:lpstr>1_Office Theme</vt:lpstr>
      <vt:lpstr>5_Office Theme</vt:lpstr>
      <vt:lpstr>10_Office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講 道 主 題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2022-10-30T20:21:33Z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