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308" r:id="rId3"/>
    <p:sldId id="258" r:id="rId4"/>
    <p:sldId id="309" r:id="rId5"/>
    <p:sldId id="283" r:id="rId6"/>
    <p:sldId id="282" r:id="rId7"/>
    <p:sldId id="306" r:id="rId8"/>
    <p:sldId id="304" r:id="rId9"/>
    <p:sldId id="268" r:id="rId10"/>
    <p:sldId id="286" r:id="rId11"/>
    <p:sldId id="311" r:id="rId12"/>
    <p:sldId id="310" r:id="rId13"/>
    <p:sldId id="3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6508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240000"/>
            <a:ext cx="5689600" cy="43154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246630" y="1905000"/>
            <a:ext cx="9446260" cy="22440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zh-CN" sz="6665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感恩之祭</a:t>
            </a:r>
            <a:r>
              <a:rPr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/>
            </a:r>
            <a:br>
              <a:rPr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El Elohe </a:t>
            </a:r>
            <a:r>
              <a:rPr 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/>
            </a:r>
            <a:br>
              <a:rPr 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endParaRPr lang="en-US" sz="4265" b="1" i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290185" y="4241800"/>
            <a:ext cx="5397500" cy="1752600"/>
          </a:xfrm>
        </p:spPr>
        <p:txBody>
          <a:bodyPr>
            <a:normAutofit/>
          </a:bodyPr>
          <a:lstStyle/>
          <a:p>
            <a:pPr algn="l"/>
            <a:r>
              <a:rPr 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創世紀</a:t>
            </a:r>
            <a:r>
              <a:rPr lang="en-US" alt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33:18-20</a:t>
            </a:r>
          </a:p>
          <a:p>
            <a:pPr algn="l"/>
            <a:r>
              <a:rPr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約書亞記 </a:t>
            </a:r>
            <a:r>
              <a:rPr 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4</a:t>
            </a:r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：</a:t>
            </a:r>
            <a:r>
              <a:rPr lang="en-US" alt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19-24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      </a:t>
            </a:r>
          </a:p>
          <a:p>
            <a:pPr algn="l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" y="76593"/>
            <a:ext cx="5689600" cy="43154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242945" y="464820"/>
            <a:ext cx="7091045" cy="127571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立壇為記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828290" y="2378075"/>
            <a:ext cx="7913370" cy="3589020"/>
          </a:xfrm>
        </p:spPr>
        <p:txBody>
          <a:bodyPr>
            <a:noAutofit/>
          </a:bodyPr>
          <a:lstStyle/>
          <a:p>
            <a:pPr marL="742950" indent="-742950" algn="ctr">
              <a:buAutoNum type="arabicPeriod"/>
            </a:pPr>
            <a:r>
              <a:rPr lang="zh-CN" altLang="en-US" sz="4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感恩</a:t>
            </a:r>
            <a:r>
              <a:rPr lang="en-US" altLang="zh-CN" sz="4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en-US" altLang="zh-CN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- </a:t>
            </a:r>
            <a:r>
              <a:rPr lang="zh-CN" altLang="en-US"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自己</a:t>
            </a:r>
            <a:endParaRPr lang="zh-CN" altLang="en-US" sz="4400" b="1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marL="742950" indent="-742950" algn="ctr">
              <a:buAutoNum type="arabicPeriod"/>
            </a:pPr>
            <a:r>
              <a:rPr lang="zh-CN" altLang="en-US" sz="4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傳承</a:t>
            </a:r>
            <a:r>
              <a:rPr lang="en-US" altLang="zh-CN" sz="4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en-US" altLang="zh-CN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- </a:t>
            </a:r>
            <a:r>
              <a:rPr lang="zh-CN" altLang="en-US"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子孫</a:t>
            </a:r>
            <a:endParaRPr lang="zh-CN" altLang="en-US" sz="4400" b="1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marL="742950" indent="-742950" algn="ctr">
              <a:buAutoNum type="arabicPeriod"/>
            </a:pPr>
            <a:r>
              <a:rPr lang="zh-CN" altLang="en-US" sz="4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傳揚</a:t>
            </a:r>
            <a:r>
              <a:rPr lang="en-US" altLang="zh-CN" sz="4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en-US" altLang="zh-CN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- </a:t>
            </a:r>
            <a:r>
              <a:rPr lang="zh-CN" altLang="en-US"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萬民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290" y="0"/>
            <a:ext cx="5397500" cy="68433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855" y="0"/>
            <a:ext cx="5703570" cy="68497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" y="76593"/>
            <a:ext cx="5689600" cy="43154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242945" y="2476500"/>
            <a:ext cx="7780020" cy="190436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</a:pPr>
            <a:r>
              <a:rPr lang="zh-CN" alt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紀念</a:t>
            </a:r>
            <a:r>
              <a:rPr lang="zh-CN" altLang="en-US" sz="540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的意義</a:t>
            </a:r>
            <a:r>
              <a:rPr lang="zh-CN" alt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？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/>
            </a:r>
            <a:b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488565" y="4852035"/>
            <a:ext cx="8534400" cy="1104900"/>
          </a:xfrm>
        </p:spPr>
        <p:txBody>
          <a:bodyPr>
            <a:noAutofit/>
          </a:bodyPr>
          <a:lstStyle/>
          <a:p>
            <a:pPr marL="742950" indent="-742950"/>
            <a:endParaRPr lang="zh-CN" alt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91540"/>
          </a:xfrm>
        </p:spPr>
        <p:txBody>
          <a:bodyPr>
            <a:normAutofit/>
          </a:bodyPr>
          <a:lstStyle/>
          <a:p>
            <a:r>
              <a:rPr lang="zh-CN" sz="40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創世紀</a:t>
            </a:r>
            <a:r>
              <a:rPr lang="en-US" altLang="zh-CN" sz="40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33</a:t>
            </a:r>
            <a:endParaRPr lang="zh-CN" alt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305" y="1055370"/>
            <a:ext cx="11924665" cy="5553075"/>
          </a:xfrm>
        </p:spPr>
        <p:txBody>
          <a:bodyPr>
            <a:no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i="0" strike="noStrike" dirty="0">
              <a:solidFill>
                <a:srgbClr val="00000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 i="0" strike="noStrike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18 雅各從巴旦亞蘭回來的時候，</a:t>
            </a:r>
            <a:r>
              <a:rPr sz="3600" i="0" strike="noStrike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平平安安</a:t>
            </a:r>
            <a:r>
              <a:rPr sz="3600" i="0" strike="noStrike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地到了迦南地的示劍城，在</a:t>
            </a:r>
            <a:r>
              <a:rPr sz="3600" i="0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城東支搭帳篷</a:t>
            </a:r>
            <a:r>
              <a:rPr sz="3600" i="0" strike="noStrike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 i="0" strike="noStrike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19 就</a:t>
            </a:r>
            <a:r>
              <a:rPr sz="3600" i="0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用一百塊銀子</a:t>
            </a:r>
            <a:r>
              <a:rPr sz="3600" i="0" strike="noStrike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向示劍的父親哈抹的子孫</a:t>
            </a:r>
            <a:r>
              <a:rPr sz="3600" i="0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買了</a:t>
            </a:r>
            <a:r>
              <a:rPr sz="3600" i="0" strike="noStrike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支帳篷的那塊地，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 i="0" strike="noStrike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20 在那裡</a:t>
            </a:r>
            <a:r>
              <a:rPr sz="3600" i="0" strike="noStrike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築了一座壇</a:t>
            </a:r>
            <a:r>
              <a:rPr sz="3600" i="0" strike="noStrike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，起名叫</a:t>
            </a:r>
            <a:r>
              <a:rPr sz="3600" i="0" strike="noStrike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伊利伊羅伊</a:t>
            </a:r>
            <a:r>
              <a:rPr sz="3600" i="0" strike="noStrike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以色列。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" y="76593"/>
            <a:ext cx="5689600" cy="43154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242945" y="1813560"/>
            <a:ext cx="7780020" cy="190436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</a:pPr>
            <a:r>
              <a:rPr lang="en-US" sz="5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El Elohe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/>
            </a:r>
            <a:b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488565" y="3959225"/>
            <a:ext cx="8534400" cy="1104900"/>
          </a:xfrm>
        </p:spPr>
        <p:txBody>
          <a:bodyPr>
            <a:noAutofit/>
          </a:bodyPr>
          <a:lstStyle/>
          <a:p>
            <a:pPr marL="742950" indent="-742950"/>
            <a:r>
              <a:rPr lang="en-US" altLang="zh-CN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“T</a:t>
            </a:r>
            <a:r>
              <a:rPr lang="zh-CN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he </a:t>
            </a:r>
            <a:r>
              <a:rPr lang="en-US" altLang="zh-CN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M</a:t>
            </a:r>
            <a:r>
              <a:rPr lang="zh-CN" alt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ighty God of Israel</a:t>
            </a:r>
            <a:r>
              <a:rPr lang="en-US" altLang="zh-CN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2291715" y="80010"/>
            <a:ext cx="6942455" cy="6698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297305" y="5086350"/>
            <a:ext cx="10972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別是巴</a:t>
            </a:r>
          </a:p>
          <a:p>
            <a:r>
              <a:rPr lang="zh-CN" altLang="en-US" b="1"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（老家）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91715" y="5259070"/>
            <a:ext cx="1937385" cy="3448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9493250" y="674370"/>
            <a:ext cx="10972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哈蘭</a:t>
            </a:r>
          </a:p>
          <a:p>
            <a:r>
              <a:rPr lang="zh-CN" altLang="en-US" b="1"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（拉班）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042910" y="795655"/>
            <a:ext cx="1348740" cy="1524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1581785" y="447802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伯特利</a:t>
            </a: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2679065" y="4708525"/>
            <a:ext cx="1783080" cy="3168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Straight Arrow Connector 1"/>
          <p:cNvCxnSpPr/>
          <p:nvPr/>
        </p:nvCxnSpPr>
        <p:spPr>
          <a:xfrm flipH="1" flipV="1">
            <a:off x="5446395" y="4843145"/>
            <a:ext cx="3630930" cy="2635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 Box 2"/>
          <p:cNvSpPr txBox="1"/>
          <p:nvPr/>
        </p:nvSpPr>
        <p:spPr>
          <a:xfrm>
            <a:off x="9340850" y="493839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毗努伊勒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2272665" y="140970"/>
            <a:ext cx="6276975" cy="6627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9483090" y="3778250"/>
            <a:ext cx="2011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雅博渡口</a:t>
            </a:r>
            <a:endParaRPr lang="zh-CN" altLang="en-US" sz="24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CN" altLang="en-US" sz="2400" b="1"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（毗努伊勒）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312660" y="4051935"/>
            <a:ext cx="1978025" cy="1924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9685655" y="268287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疏割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545705" y="2905760"/>
            <a:ext cx="1876425" cy="4362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729615" y="290576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示劍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32585" y="3169285"/>
            <a:ext cx="1358900" cy="3041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2545715" y="143510"/>
            <a:ext cx="6390005" cy="6570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0530205" y="532130"/>
            <a:ext cx="551815" cy="22250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sz="24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約書亞過約旦河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933305" y="4264660"/>
            <a:ext cx="459740" cy="777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耶利哥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734175" y="4488180"/>
            <a:ext cx="3093720" cy="161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801225" y="3503930"/>
            <a:ext cx="45974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吉甲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13855" y="3768090"/>
            <a:ext cx="2901315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約書亞記 4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orient="vert" idx="1"/>
          </p:nvPr>
        </p:nvSpPr>
        <p:spPr>
          <a:xfrm>
            <a:off x="543560" y="1805305"/>
            <a:ext cx="10810240" cy="4371975"/>
          </a:xfrm>
        </p:spPr>
        <p:txBody>
          <a:bodyPr vert="horz"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19 </a:t>
            </a:r>
            <a:r>
              <a:rPr sz="3600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正月初十日</a:t>
            </a:r>
            <a:r>
              <a:rPr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，百姓從約旦河裡上來，就在</a:t>
            </a:r>
            <a:r>
              <a:rPr sz="3600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吉甲</a:t>
            </a:r>
            <a:r>
              <a:rPr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，在</a:t>
            </a:r>
            <a:r>
              <a:rPr sz="3600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耶利哥</a:t>
            </a:r>
            <a:r>
              <a:rPr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的</a:t>
            </a:r>
            <a:r>
              <a:rPr sz="3600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東邊安營</a:t>
            </a:r>
            <a:r>
              <a:rPr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。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20 他們從</a:t>
            </a:r>
            <a:r>
              <a:rPr sz="3600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約旦河中取來的那十二塊石頭</a:t>
            </a:r>
            <a:r>
              <a:rPr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，約書亞就</a:t>
            </a:r>
            <a:r>
              <a:rPr sz="3600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立在吉甲</a:t>
            </a:r>
            <a:r>
              <a:rPr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21 對以色列人說：「</a:t>
            </a:r>
            <a:r>
              <a:rPr sz="3600" dirty="0"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日後你們的子孫問他們的父親說：『這些石頭是什麼意思？</a:t>
            </a:r>
            <a:r>
              <a:rPr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』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22 你們就告訴他們說：『以色列人</a:t>
            </a:r>
            <a:r>
              <a:rPr sz="3600" dirty="0"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曾走乾地</a:t>
            </a:r>
            <a:r>
              <a:rPr sz="36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過這約旦河。 </a:t>
            </a:r>
          </a:p>
          <a:p>
            <a:endParaRPr lang="en-US"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71450" y="285115"/>
            <a:ext cx="11281410" cy="433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sz="4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23 因為耶和華你們的</a:t>
            </a:r>
            <a:r>
              <a:rPr sz="4000" dirty="0"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神在</a:t>
            </a:r>
            <a:r>
              <a:rPr sz="4000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你們</a:t>
            </a:r>
            <a:r>
              <a:rPr sz="4000" dirty="0"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前面使約旦河的水乾了</a:t>
            </a:r>
            <a:r>
              <a:rPr sz="4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</a:t>
            </a:r>
            <a:r>
              <a:rPr sz="4000" dirty="0"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等著你們過來</a:t>
            </a:r>
            <a:r>
              <a:rPr sz="4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，就如耶和華你們的</a:t>
            </a:r>
            <a:r>
              <a:rPr sz="4000" dirty="0"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神從前在</a:t>
            </a:r>
            <a:r>
              <a:rPr sz="4000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我們</a:t>
            </a:r>
            <a:r>
              <a:rPr sz="4000" dirty="0"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前面使紅海乾了，等著我們過來</a:t>
            </a:r>
            <a:r>
              <a:rPr sz="4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一樣。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sz="4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sz="4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24 要使</a:t>
            </a:r>
            <a:r>
              <a:rPr sz="4000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地上萬民都知道</a:t>
            </a:r>
            <a:r>
              <a:rPr sz="4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耶和華的手大有能力，也要使你們</a:t>
            </a:r>
            <a:r>
              <a:rPr sz="4000" dirty="0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永遠敬畏</a:t>
            </a:r>
            <a:r>
              <a:rPr sz="40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耶和華你們的神。』」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宽屏</PresentationFormat>
  <Paragraphs>37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Microsoft JhengHei</vt:lpstr>
      <vt:lpstr>Arial</vt:lpstr>
      <vt:lpstr>Calibri</vt:lpstr>
      <vt:lpstr>Calibri Light</vt:lpstr>
      <vt:lpstr>Office Theme</vt:lpstr>
      <vt:lpstr>感恩之祭 El Elohe  </vt:lpstr>
      <vt:lpstr>紀念的意義？ </vt:lpstr>
      <vt:lpstr>創世紀 33</vt:lpstr>
      <vt:lpstr>El Elohe </vt:lpstr>
      <vt:lpstr>PowerPoint 演示文稿</vt:lpstr>
      <vt:lpstr>PowerPoint 演示文稿</vt:lpstr>
      <vt:lpstr>PowerPoint 演示文稿</vt:lpstr>
      <vt:lpstr>約書亞記 4</vt:lpstr>
      <vt:lpstr>PowerPoint 演示文稿</vt:lpstr>
      <vt:lpstr>立壇為記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在痲瘋村與耶穌相遇 A Touch and A Word</dc:title>
  <dc:creator>16508</dc:creator>
  <cp:lastModifiedBy>Administrator</cp:lastModifiedBy>
  <cp:revision>18</cp:revision>
  <dcterms:created xsi:type="dcterms:W3CDTF">2022-10-15T19:32:00Z</dcterms:created>
  <dcterms:modified xsi:type="dcterms:W3CDTF">2022-11-19T23:30:07Z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EFE4B905EE25473D91F92BA0F8587618</vt:lpwstr>
  </property>
  <property fmtid="{D5CDD505-2E9C-101B-9397-08002B2CF9AE}" pid="3" name="KSOProductBuildVer">
    <vt:lpwstr>1033-11.2.0.11380</vt:lpwstr>
  </property>
</Properties>
</file>