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4" r:id="rId4"/>
    <p:sldId id="257" r:id="rId5"/>
    <p:sldId id="280" r:id="rId6"/>
    <p:sldId id="289" r:id="rId7"/>
    <p:sldId id="288" r:id="rId8"/>
    <p:sldId id="302" r:id="rId9"/>
    <p:sldId id="309" r:id="rId10"/>
    <p:sldId id="259" r:id="rId11"/>
    <p:sldId id="303" r:id="rId12"/>
    <p:sldId id="311" r:id="rId13"/>
    <p:sldId id="301" r:id="rId14"/>
    <p:sldId id="296" r:id="rId15"/>
    <p:sldId id="305" r:id="rId16"/>
    <p:sldId id="306" r:id="rId17"/>
    <p:sldId id="307" r:id="rId18"/>
    <p:sldId id="308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867535"/>
          </a:xfrm>
        </p:spPr>
        <p:txBody>
          <a:bodyPr>
            <a:normAutofit/>
          </a:bodyPr>
          <a:lstStyle/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善事 vs 美事   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5295"/>
            <a:ext cx="9144000" cy="1348740"/>
          </a:xfrm>
        </p:spPr>
        <p:txBody>
          <a:bodyPr/>
          <a:lstStyle/>
          <a:p>
            <a:r>
              <a:rPr lang="zh-CN" altLang="en-US" sz="3600" b="1" dirty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馬可</a:t>
            </a:r>
            <a:r>
              <a:rPr lang="en-US" sz="3600" b="1" dirty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福音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14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：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1-9</a:t>
            </a:r>
            <a:endParaRPr lang="en-US" sz="3600" b="1" dirty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endParaRPr lang="en-US" sz="3600" b="1" dirty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79475" y="0"/>
            <a:ext cx="4234815" cy="5742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114290" y="0"/>
            <a:ext cx="525018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20340" y="4399280"/>
            <a:ext cx="9144000" cy="742950"/>
          </a:xfrm>
        </p:spPr>
        <p:txBody>
          <a:bodyPr/>
          <a:p>
            <a:endParaRPr lang="en-US" sz="360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479415" y="2233930"/>
            <a:ext cx="3230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心靈的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破碎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20340" y="4399280"/>
            <a:ext cx="9144000" cy="742950"/>
          </a:xfrm>
        </p:spPr>
        <p:txBody>
          <a:bodyPr/>
          <a:p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Inspiration</a:t>
            </a:r>
            <a:endParaRPr lang="en-US" sz="360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482340" y="2274570"/>
            <a:ext cx="71932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真正的愛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   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是不計一切的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pPr algn="ctr"/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真正的善良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是全心全意的 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52145" y="550545"/>
            <a:ext cx="5120005" cy="3061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4807585" y="2539365"/>
            <a:ext cx="6268085" cy="114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善事</a:t>
            </a:r>
            <a:r>
              <a:rPr lang="en-US" alt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vs</a:t>
            </a:r>
            <a:r>
              <a:rPr lang="en-US" alt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美事</a:t>
            </a:r>
            <a:r>
              <a:rPr lang="en-US" alt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</a:t>
            </a:r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？</a:t>
            </a:r>
            <a:endParaRPr lang="zh-CN" alt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SimSun" panose="02010600030101010101" pitchFamily="2" charset="-122"/>
              <a:cs typeface="Microsoft JhengHei" panose="020B0604030504040204" charset="-120"/>
              <a:sym typeface="+mn-ea"/>
            </a:endParaRPr>
          </a:p>
        </p:txBody>
      </p:sp>
      <p:sp>
        <p:nvSpPr>
          <p:cNvPr id="6" name="Subtitle 5"/>
          <p:cNvSpPr>
            <a:spLocks noGrp="1"/>
          </p:cNvSpPr>
          <p:nvPr/>
        </p:nvSpPr>
        <p:spPr>
          <a:xfrm>
            <a:off x="2708910" y="3514725"/>
            <a:ext cx="9144000" cy="1604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4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3072" descr="CPW01_editable_16x9.00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4096" descr="CPW01_editable_16x9.010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5120" descr="CPW01_editable_16x9.011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6144" descr="CPW01_editable_16x9.012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79475" y="0"/>
            <a:ext cx="4234815" cy="5742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114290" y="0"/>
            <a:ext cx="525018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280"/>
          </a:xfrm>
        </p:spPr>
        <p:txBody>
          <a:bodyPr>
            <a:normAutofit/>
          </a:bodyPr>
          <a:p>
            <a:r>
              <a:rPr lang="zh-CN" altLang="en-US" b="1" dirty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馬可</a:t>
            </a:r>
            <a:r>
              <a:rPr lang="en-US" b="1" dirty="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福音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14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：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1-9</a:t>
            </a:r>
            <a:endParaRPr lang="en-US" b="1" u="sng" dirty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15" y="1446530"/>
            <a:ext cx="11538585" cy="473075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1 過 兩 天 是 </a:t>
            </a:r>
            <a:r>
              <a:rPr lang="en-US" sz="4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逾 越 節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， 又 是 除 酵 節 ， 祭 司 長 和 文 士</a:t>
            </a:r>
            <a:r>
              <a:rPr lang="en-US" sz="4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想 法 子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怎 麼 用 詭 計 </a:t>
            </a:r>
            <a:r>
              <a:rPr lang="en-US" sz="4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捉 拿 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耶 穌 ， 殺 他 。</a:t>
            </a:r>
            <a:endParaRPr lang="en-US" sz="4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 只 是 說 ： 當 節 的 日 子 不 可 ， 恐 怕 百 姓 生 亂 。</a:t>
            </a:r>
            <a:endParaRPr lang="en-US" sz="4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3 耶 穌 在 伯 大 尼 長 大 痲 瘋 的</a:t>
            </a:r>
            <a:r>
              <a:rPr lang="en-US" sz="4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西 門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家 裡 坐 席 的 時 候 ， 有</a:t>
            </a:r>
            <a:r>
              <a:rPr lang="en-US" sz="4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一 個 女 人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拿 著 一 玉 瓶 至 貴 的 真 哪 噠 香 膏 來 ， </a:t>
            </a:r>
            <a:r>
              <a:rPr lang="en-US" sz="4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打 破 玉 瓶</a:t>
            </a:r>
            <a:r>
              <a:rPr lang="en-US" sz="4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， 把 膏 澆 在 耶 穌 的 頭 上 。</a:t>
            </a:r>
            <a:endParaRPr lang="en-US" sz="4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endParaRPr lang="en-US" sz="4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185"/>
          </a:xfrm>
        </p:spPr>
        <p:txBody>
          <a:bodyPr>
            <a:normAutofit fontScale="90000"/>
          </a:bodyPr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05" y="1124585"/>
            <a:ext cx="11447145" cy="557022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4 </a:t>
            </a:r>
            <a:r>
              <a:rPr lang="en-US" sz="48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有 幾 個 人 </a:t>
            </a: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心 中 </a:t>
            </a:r>
            <a:r>
              <a:rPr lang="en-US" sz="48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很 不 喜 悅</a:t>
            </a: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， 說 ： 何 用 這 樣 </a:t>
            </a:r>
            <a:r>
              <a:rPr lang="en-US" sz="48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枉 費 </a:t>
            </a: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香 膏 呢 ？</a:t>
            </a:r>
            <a:endParaRPr lang="en-US" sz="48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5 這 香 膏 可 以 </a:t>
            </a:r>
            <a:r>
              <a:rPr lang="en-US" sz="48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賣 三 十 多 兩</a:t>
            </a: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銀 子 </a:t>
            </a:r>
            <a:r>
              <a:rPr lang="en-US" sz="48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賙 濟 窮 人</a:t>
            </a: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。 他 們 就 向 那 女 人 </a:t>
            </a:r>
            <a:r>
              <a:rPr lang="en-US" sz="48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生 氣</a:t>
            </a: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。</a:t>
            </a:r>
            <a:endParaRPr lang="en-US" sz="48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6 耶 穌 說 ： 由 他 罷 ！ 為 甚 麼 難 為 他 呢 ？ 他 在 我 身 上 作 的 是 一 件 </a:t>
            </a:r>
            <a:r>
              <a:rPr lang="en-US" sz="4800" b="1">
                <a:highlight>
                  <a:srgbClr val="00FFFF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美 事</a:t>
            </a:r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。</a:t>
            </a:r>
            <a:endParaRPr lang="en-US" sz="48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endParaRPr lang="en-US" sz="48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20340" y="4399280"/>
            <a:ext cx="9144000" cy="742950"/>
          </a:xfrm>
        </p:spPr>
        <p:txBody>
          <a:bodyPr/>
          <a:p>
            <a:endParaRPr lang="en-US" sz="360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728845" y="2152650"/>
            <a:ext cx="5669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你到底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愛主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有多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少？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590"/>
          </a:xfrm>
        </p:spPr>
        <p:txBody>
          <a:bodyPr>
            <a:normAutofit fontScale="90000"/>
          </a:bodyPr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95" y="1176655"/>
            <a:ext cx="10860405" cy="5000625"/>
          </a:xfrm>
        </p:spPr>
        <p:txBody>
          <a:bodyPr>
            <a:normAutofit fontScale="80000"/>
          </a:bodyPr>
          <a:p>
            <a:pPr marL="0" indent="0">
              <a:lnSpc>
                <a:spcPct val="100000"/>
              </a:lnSpc>
              <a:buNone/>
            </a:pP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7 因 為 常 有 窮 人 和 你 們</a:t>
            </a:r>
            <a:r>
              <a:rPr lang="en-US" sz="5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同 在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， 要 向 他 們 </a:t>
            </a:r>
            <a:r>
              <a:rPr lang="en-US" sz="5000" b="1">
                <a:highlight>
                  <a:srgbClr val="00FFFF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行 善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隨 時 都 可 以 ； 只 是 你 們 不 常 </a:t>
            </a:r>
            <a:r>
              <a:rPr lang="en-US" sz="5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有 我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。</a:t>
            </a:r>
            <a:endParaRPr lang="en-US" sz="5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8 他 所 作 的 ， 是 </a:t>
            </a:r>
            <a:r>
              <a:rPr lang="en-US" sz="5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盡 他 所 能 的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； 他 是 </a:t>
            </a:r>
            <a:r>
              <a:rPr lang="en-US" sz="5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為 我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安 葬 的 事 把 香 膏</a:t>
            </a:r>
            <a:r>
              <a:rPr lang="en-US" sz="5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預 先 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澆 在 我 身 上 。</a:t>
            </a:r>
            <a:endParaRPr lang="en-US" sz="5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9 我 實 在 告 訴 你 們 ， </a:t>
            </a:r>
            <a:r>
              <a:rPr lang="en-US" sz="5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普 天 之 下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， 無 論 在 甚 麼 地 方 傳 這 福 音 ， 也 要 述 說 這 女 人 所 作 的 ， 以 為</a:t>
            </a:r>
            <a:r>
              <a:rPr lang="en-US" sz="5000" b="1">
                <a:highlight>
                  <a:srgbClr val="FFFF00"/>
                </a:highligh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記 念</a:t>
            </a:r>
            <a:r>
              <a:rPr lang="en-US" sz="50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。</a:t>
            </a:r>
            <a:endParaRPr lang="en-US" sz="50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649220" y="5504815"/>
            <a:ext cx="9144000" cy="742950"/>
          </a:xfrm>
        </p:spPr>
        <p:txBody>
          <a:bodyPr/>
          <a:p>
            <a:endParaRPr lang="en-US" sz="360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450715" y="2294255"/>
            <a:ext cx="60280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914400" indent="-914400" algn="ctr">
              <a:buAutoNum type="arabicPeriod"/>
            </a:pP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凡事以神為念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pPr marL="914400" indent="-914400" algn="ctr">
              <a:buAutoNum type="arabicPeriod"/>
            </a:pP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抓住服事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機會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pPr marL="914400" indent="-914400" algn="ctr">
              <a:buAutoNum type="arabicPeriod"/>
            </a:pP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憑著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聖靈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感動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20340" y="4399280"/>
            <a:ext cx="9144000" cy="742950"/>
          </a:xfrm>
        </p:spPr>
        <p:txBody>
          <a:bodyPr/>
          <a:p>
            <a:endParaRPr lang="en-US" sz="360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728845" y="2152650"/>
            <a:ext cx="55397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看重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金錢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or 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關係</a:t>
            </a:r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？</a:t>
            </a:r>
            <a:endParaRPr lang="zh-CN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11505" y="550545"/>
            <a:ext cx="6021705" cy="394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5190490" y="2487930"/>
            <a:ext cx="6268085" cy="1882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090160" y="2335530"/>
            <a:ext cx="52584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</a:rPr>
              <a:t>那在前的要在後了</a:t>
            </a:r>
            <a:endParaRPr lang="en-US" sz="4800" b="1">
              <a:latin typeface="Microsoft JhengHei" panose="020B0604030504040204" charset="-120"/>
              <a:ea typeface="Microsoft JhengHei" panose="020B0604030504040204" charset="-120"/>
            </a:endParaRPr>
          </a:p>
          <a:p>
            <a:r>
              <a:rPr lang="en-US" sz="4800" b="1">
                <a:latin typeface="Microsoft JhengHei" panose="020B0604030504040204" charset="-120"/>
                <a:ea typeface="Microsoft JhengHei" panose="020B0604030504040204" charset="-120"/>
              </a:rPr>
              <a:t>那在後的要在前了</a:t>
            </a:r>
            <a:endParaRPr lang="en-US" sz="4800" b="1">
              <a:latin typeface="Microsoft JhengHei" panose="020B0604030504040204" charset="-120"/>
              <a:ea typeface="Microsoft JhengHei" panose="020B060403050404020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WPS Presentation</Application>
  <PresentationFormat>Widescreen</PresentationFormat>
  <Paragraphs>41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Microsoft JhengHei</vt:lpstr>
      <vt:lpstr>Microsoft YaHei</vt:lpstr>
      <vt:lpstr>Arial Unicode MS</vt:lpstr>
      <vt:lpstr>Calibri Light</vt:lpstr>
      <vt:lpstr>Calibri</vt:lpstr>
      <vt:lpstr>Office Theme</vt:lpstr>
      <vt:lpstr>香膏玉瓶 信仰的珍貴價值    </vt:lpstr>
      <vt:lpstr>PowerPoint 演示文稿</vt:lpstr>
      <vt:lpstr>路加福音 7：36-43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尋找餘生的智慧   </dc:title>
  <dc:creator/>
  <cp:lastModifiedBy>16508</cp:lastModifiedBy>
  <cp:revision>16</cp:revision>
  <dcterms:created xsi:type="dcterms:W3CDTF">2022-04-01T16:55:00Z</dcterms:created>
  <dcterms:modified xsi:type="dcterms:W3CDTF">2022-12-04T01:46:54Z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D74E63854DE244D8B3D6A0EEAD66FEB1</vt:lpwstr>
  </property>
  <property fmtid="{D5CDD505-2E9C-101B-9397-08002B2CF9AE}" pid="3" name="KSOProductBuildVer">
    <vt:lpwstr>1033-11.2.0.11417</vt:lpwstr>
  </property>
</Properties>
</file>