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98" r:id="rId2"/>
    <p:sldId id="278" r:id="rId3"/>
    <p:sldId id="261" r:id="rId4"/>
    <p:sldId id="264" r:id="rId5"/>
    <p:sldId id="262" r:id="rId6"/>
    <p:sldId id="280" r:id="rId7"/>
    <p:sldId id="282" r:id="rId8"/>
    <p:sldId id="257" r:id="rId9"/>
    <p:sldId id="299" r:id="rId10"/>
    <p:sldId id="281" r:id="rId11"/>
    <p:sldId id="269" r:id="rId12"/>
    <p:sldId id="258" r:id="rId13"/>
    <p:sldId id="300" r:id="rId14"/>
    <p:sldId id="271" r:id="rId15"/>
    <p:sldId id="270" r:id="rId16"/>
    <p:sldId id="259" r:id="rId17"/>
    <p:sldId id="301" r:id="rId18"/>
    <p:sldId id="268" r:id="rId19"/>
    <p:sldId id="273" r:id="rId20"/>
    <p:sldId id="274" r:id="rId21"/>
    <p:sldId id="302" r:id="rId22"/>
    <p:sldId id="303" r:id="rId23"/>
    <p:sldId id="304" r:id="rId24"/>
    <p:sldId id="260" r:id="rId25"/>
    <p:sldId id="279" r:id="rId26"/>
    <p:sldId id="272" r:id="rId27"/>
    <p:sldId id="265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ris Pi" initials="CP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62" autoAdjust="0"/>
    <p:restoredTop sz="94660"/>
  </p:normalViewPr>
  <p:slideViewPr>
    <p:cSldViewPr snapToGrid="0">
      <p:cViewPr varScale="1">
        <p:scale>
          <a:sx n="67" d="100"/>
          <a:sy n="67" d="100"/>
        </p:scale>
        <p:origin x="78" y="7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6" d="100"/>
        <a:sy n="12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A0478-5EE4-4288-B079-2EC46E24ACD2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2386A-F49A-463D-B6BB-787CB33964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A0478-5EE4-4288-B079-2EC46E24ACD2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2386A-F49A-463D-B6BB-787CB33964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A0478-5EE4-4288-B079-2EC46E24ACD2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2386A-F49A-463D-B6BB-787CB339644B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 panose="020B0604020202020204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A0478-5EE4-4288-B079-2EC46E24ACD2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2386A-F49A-463D-B6BB-787CB33964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A0478-5EE4-4288-B079-2EC46E24ACD2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2386A-F49A-463D-B6BB-787CB339644B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 panose="020B0604020202020204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A0478-5EE4-4288-B079-2EC46E24ACD2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2386A-F49A-463D-B6BB-787CB33964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A0478-5EE4-4288-B079-2EC46E24ACD2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2386A-F49A-463D-B6BB-787CB33964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A0478-5EE4-4288-B079-2EC46E24ACD2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2386A-F49A-463D-B6BB-787CB33964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A0478-5EE4-4288-B079-2EC46E24ACD2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2386A-F49A-463D-B6BB-787CB33964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A0478-5EE4-4288-B079-2EC46E24ACD2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2386A-F49A-463D-B6BB-787CB33964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A0478-5EE4-4288-B079-2EC46E24ACD2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2386A-F49A-463D-B6BB-787CB33964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A0478-5EE4-4288-B079-2EC46E24ACD2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2386A-F49A-463D-B6BB-787CB33964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A0478-5EE4-4288-B079-2EC46E24ACD2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2386A-F49A-463D-B6BB-787CB33964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A0478-5EE4-4288-B079-2EC46E24ACD2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2386A-F49A-463D-B6BB-787CB33964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A0478-5EE4-4288-B079-2EC46E24ACD2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2386A-F49A-463D-B6BB-787CB33964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0965" indent="0">
              <a:buNone/>
              <a:defRPr sz="1000"/>
            </a:lvl4pPr>
            <a:lvl5pPr marL="1828165" indent="0">
              <a:buNone/>
              <a:defRPr sz="1000"/>
            </a:lvl5pPr>
            <a:lvl6pPr marL="2285365" indent="0">
              <a:buNone/>
              <a:defRPr sz="1000"/>
            </a:lvl6pPr>
            <a:lvl7pPr marL="2742565" indent="0">
              <a:buNone/>
              <a:defRPr sz="1000"/>
            </a:lvl7pPr>
            <a:lvl8pPr marL="3199130" indent="0">
              <a:buNone/>
              <a:defRPr sz="1000"/>
            </a:lvl8pPr>
            <a:lvl9pPr marL="365633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A0478-5EE4-4288-B079-2EC46E24ACD2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2386A-F49A-463D-B6BB-787CB33964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A0478-5EE4-4288-B079-2EC46E24ACD2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2386A-F49A-463D-B6BB-787CB339644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DA0478-5EE4-4288-B079-2EC46E24ACD2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9E2386A-F49A-463D-B6BB-787CB339644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3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7705" y="173990"/>
            <a:ext cx="8596630" cy="1147445"/>
          </a:xfrm>
        </p:spPr>
        <p:txBody>
          <a:bodyPr/>
          <a:lstStyle/>
          <a:p>
            <a:r>
              <a:rPr lang="zh-CN">
                <a:ea typeface="SimSun" panose="02010600030101010101" pitchFamily="2" charset="-122"/>
              </a:rPr>
              <a:t>講員介紹</a:t>
            </a:r>
            <a:r>
              <a:rPr lang="en-US" altLang="zh-CN">
                <a:ea typeface="SimSun" panose="02010600030101010101" pitchFamily="2" charset="-122"/>
              </a:rPr>
              <a:t> - 文肖鳴 (畢師母)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157605"/>
            <a:ext cx="12082145" cy="557403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400" b="1">
                <a:solidFill>
                  <a:schemeClr val="tx1"/>
                </a:solidFill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</a:rPr>
              <a:t>國際華人宣教協會前總幹事，與巳故畢玉書牧師到巴西和南非宣教多年。</a:t>
            </a:r>
          </a:p>
          <a:p>
            <a:pPr>
              <a:lnSpc>
                <a:spcPct val="90000"/>
              </a:lnSpc>
            </a:pPr>
            <a:r>
              <a:rPr lang="en-US" sz="2400" b="1">
                <a:solidFill>
                  <a:schemeClr val="tx1"/>
                </a:solidFill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</a:rPr>
              <a:t>1987- 美國差會Gospel Missionary Union (GMU)差往巴西。</a:t>
            </a:r>
          </a:p>
          <a:p>
            <a:pPr>
              <a:lnSpc>
                <a:spcPct val="90000"/>
              </a:lnSpc>
            </a:pPr>
            <a:r>
              <a:rPr lang="en-US" sz="2400" b="1">
                <a:solidFill>
                  <a:schemeClr val="tx1"/>
                </a:solidFill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</a:rPr>
              <a:t>1990- 創立華人神學研究院。</a:t>
            </a:r>
          </a:p>
          <a:p>
            <a:pPr>
              <a:lnSpc>
                <a:spcPct val="90000"/>
              </a:lnSpc>
            </a:pPr>
            <a:r>
              <a:rPr lang="en-US" sz="2400" b="1">
                <a:solidFill>
                  <a:schemeClr val="tx1"/>
                </a:solidFill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</a:rPr>
              <a:t>1993- 舉家回美推動華人教會宣教事工，成立國際華人宣教協會（簡稱華宣）Chinese International Missions (CIM)。華宣在開始的幾年間差派宣教士到南美洲的烏拉圭、智利、巴西並歐洲的德國。</a:t>
            </a:r>
          </a:p>
          <a:p>
            <a:pPr>
              <a:lnSpc>
                <a:spcPct val="90000"/>
              </a:lnSpc>
            </a:pPr>
            <a:r>
              <a:rPr lang="en-US" sz="2400" b="1">
                <a:solidFill>
                  <a:schemeClr val="tx1"/>
                </a:solidFill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</a:rPr>
              <a:t>1996- 被差派往南非，試圖開拓在非洲宣教之門。</a:t>
            </a:r>
          </a:p>
          <a:p>
            <a:pPr>
              <a:lnSpc>
                <a:spcPct val="90000"/>
              </a:lnSpc>
            </a:pPr>
            <a:r>
              <a:rPr lang="en-US" sz="2400" b="1">
                <a:solidFill>
                  <a:schemeClr val="tx1"/>
                </a:solidFill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</a:rPr>
              <a:t>1997- 在南非創立斐京華人基督教會，並促成1998年華福的非洲差傳事工諮詢會議。</a:t>
            </a:r>
          </a:p>
          <a:p>
            <a:pPr>
              <a:lnSpc>
                <a:spcPct val="90000"/>
              </a:lnSpc>
            </a:pPr>
            <a:r>
              <a:rPr lang="en-US" sz="2400" b="1">
                <a:solidFill>
                  <a:schemeClr val="tx1"/>
                </a:solidFill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</a:rPr>
              <a:t>1998- 畢牧師被主接去，畢師母携子女回美。</a:t>
            </a:r>
          </a:p>
          <a:p>
            <a:pPr>
              <a:lnSpc>
                <a:spcPct val="90000"/>
              </a:lnSpc>
            </a:pPr>
            <a:r>
              <a:rPr lang="en-US" sz="2400" b="1">
                <a:solidFill>
                  <a:schemeClr val="tx1"/>
                </a:solidFill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</a:rPr>
              <a:t>2000- 擔任董事。2007- 被委任為總幹事。</a:t>
            </a:r>
          </a:p>
          <a:p>
            <a:pPr>
              <a:lnSpc>
                <a:spcPct val="90000"/>
              </a:lnSpc>
            </a:pPr>
            <a:r>
              <a:rPr lang="en-US" sz="2400" b="1">
                <a:solidFill>
                  <a:schemeClr val="tx1"/>
                </a:solidFill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</a:rPr>
              <a:t>2010- 策畫短期宣教事奉, 每年親自帶領華宣巴西短宣隊到巴西各省會向當地華人傳福音。</a:t>
            </a:r>
          </a:p>
          <a:p>
            <a:pPr>
              <a:lnSpc>
                <a:spcPct val="90000"/>
              </a:lnSpc>
            </a:pPr>
            <a:r>
              <a:rPr lang="en-US" sz="2400" b="1">
                <a:solidFill>
                  <a:schemeClr val="tx1"/>
                </a:solidFill>
                <a:latin typeface="Microsoft JhengHei" panose="020B0604030504040204" charset="-120"/>
                <a:ea typeface="Microsoft JhengHei" panose="020B0604030504040204" charset="-120"/>
                <a:cs typeface="Microsoft JhengHei" panose="020B0604030504040204" charset="-120"/>
              </a:rPr>
              <a:t>2021- 退休。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26633" y="1242836"/>
            <a:ext cx="8051181" cy="33146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3200" dirty="0">
                <a:solidFill>
                  <a:schemeClr val="accent2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約書亞記</a:t>
            </a:r>
            <a:r>
              <a:rPr lang="zh-TW" altLang="en-US" sz="3200" dirty="0">
                <a:solidFill>
                  <a:schemeClr val="accent2"/>
                </a:solidFill>
                <a:latin typeface="+mj-ea"/>
              </a:rPr>
              <a:t> </a:t>
            </a:r>
            <a:r>
              <a:rPr lang="en-US" altLang="zh-TW" sz="3200" dirty="0">
                <a:solidFill>
                  <a:schemeClr val="accent2"/>
                </a:solidFill>
                <a:latin typeface="Candara" panose="020E0502030303020204" pitchFamily="34" charset="0"/>
              </a:rPr>
              <a:t>3: 4  </a:t>
            </a:r>
          </a:p>
          <a:p>
            <a:pPr>
              <a:lnSpc>
                <a:spcPct val="150000"/>
              </a:lnSpc>
            </a:pPr>
            <a:endParaRPr lang="en-US" altLang="zh-TW" sz="1800" dirty="0">
              <a:solidFill>
                <a:schemeClr val="accent2"/>
              </a:solidFill>
              <a:latin typeface="Candara" panose="020E0502030303020204" pitchFamily="34" charset="0"/>
              <a:ea typeface="FangSong" panose="02010609060101010101" pitchFamily="49" charset="-122"/>
            </a:endParaRPr>
          </a:p>
          <a:p>
            <a:pPr>
              <a:lnSpc>
                <a:spcPts val="3700"/>
              </a:lnSpc>
            </a:pPr>
            <a:r>
              <a:rPr lang="en-US" altLang="zh-TW" sz="2800" dirty="0">
                <a:solidFill>
                  <a:schemeClr val="accent2"/>
                </a:solidFill>
                <a:latin typeface="Candara" panose="020E0502030303020204" pitchFamily="34" charset="0"/>
                <a:ea typeface="FangSong" panose="02010609060101010101" pitchFamily="49" charset="-122"/>
              </a:rPr>
              <a:t>3 </a:t>
            </a:r>
            <a:r>
              <a:rPr lang="zh-TW" altLang="en-US" sz="2800" dirty="0">
                <a:solidFill>
                  <a:schemeClr val="accent2"/>
                </a:solidFill>
                <a:latin typeface="Candara" panose="020E0502030303020204" pitchFamily="34" charset="0"/>
                <a:ea typeface="FangSong" panose="02010609060101010101" pitchFamily="49" charset="-122"/>
              </a:rPr>
              <a:t>只要剛強壯膽</a:t>
            </a:r>
            <a:r>
              <a:rPr lang="en-US" altLang="zh-TW" sz="2800" dirty="0">
                <a:solidFill>
                  <a:schemeClr val="accent2"/>
                </a:solidFill>
                <a:latin typeface="Candara" panose="020E0502030303020204" pitchFamily="34" charset="0"/>
                <a:ea typeface="FangSong" panose="02010609060101010101" pitchFamily="49" charset="-122"/>
              </a:rPr>
              <a:t>,</a:t>
            </a:r>
            <a:r>
              <a:rPr lang="zh-TW" altLang="en-US" sz="2800" dirty="0">
                <a:solidFill>
                  <a:schemeClr val="accent2"/>
                </a:solidFill>
                <a:latin typeface="Candara" panose="020E0502030303020204" pitchFamily="34" charset="0"/>
                <a:ea typeface="FangSong" panose="02010609060101010101" pitchFamily="49" charset="-122"/>
              </a:rPr>
              <a:t>神巳為我們預備前面當行的路，</a:t>
            </a:r>
            <a:endParaRPr lang="en-US" altLang="zh-TW" sz="2800" dirty="0">
              <a:solidFill>
                <a:schemeClr val="accent2"/>
              </a:solidFill>
              <a:latin typeface="Candara" panose="020E0502030303020204" pitchFamily="34" charset="0"/>
              <a:ea typeface="FangSong" panose="02010609060101010101" pitchFamily="49" charset="-122"/>
            </a:endParaRPr>
          </a:p>
          <a:p>
            <a:pPr>
              <a:lnSpc>
                <a:spcPts val="3700"/>
              </a:lnSpc>
            </a:pPr>
            <a:endParaRPr lang="en-US" altLang="zh-TW" sz="2800" dirty="0">
              <a:solidFill>
                <a:schemeClr val="accent2"/>
              </a:solidFill>
              <a:latin typeface="Candara" panose="020E0502030303020204" pitchFamily="34" charset="0"/>
              <a:ea typeface="FangSong" panose="02010609060101010101" pitchFamily="49" charset="-122"/>
            </a:endParaRPr>
          </a:p>
          <a:p>
            <a:pPr>
              <a:lnSpc>
                <a:spcPts val="3700"/>
              </a:lnSpc>
            </a:pPr>
            <a:r>
              <a:rPr lang="en-US" altLang="zh-TW" sz="2800" dirty="0">
                <a:solidFill>
                  <a:schemeClr val="accent2"/>
                </a:solidFill>
                <a:latin typeface="Candara" panose="020E0502030303020204" pitchFamily="34" charset="0"/>
                <a:ea typeface="FangSong" panose="02010609060101010101" pitchFamily="49" charset="-122"/>
              </a:rPr>
              <a:t>4 </a:t>
            </a:r>
            <a:r>
              <a:rPr lang="zh-TW" altLang="en-US" sz="2800" b="0" i="0" dirty="0">
                <a:solidFill>
                  <a:schemeClr val="accent2"/>
                </a:solidFill>
                <a:effectLst/>
                <a:latin typeface="FangSong" panose="02010609060101010101" pitchFamily="49" charset="-122"/>
                <a:ea typeface="FangSong" panose="02010609060101010101" pitchFamily="49" charset="-122"/>
              </a:rPr>
              <a:t>只是你們和約櫃相離</a:t>
            </a:r>
            <a:r>
              <a:rPr lang="zh-TW" altLang="en-US" sz="2800" dirty="0">
                <a:solidFill>
                  <a:schemeClr val="accent2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，</a:t>
            </a:r>
            <a:r>
              <a:rPr lang="zh-TW" altLang="en-US" sz="2800" b="0" i="0" dirty="0">
                <a:solidFill>
                  <a:schemeClr val="accent2"/>
                </a:solidFill>
                <a:effectLst/>
                <a:latin typeface="FangSong" panose="02010609060101010101" pitchFamily="49" charset="-122"/>
                <a:ea typeface="FangSong" panose="02010609060101010101" pitchFamily="49" charset="-122"/>
              </a:rPr>
              <a:t>要量二千肘</a:t>
            </a:r>
            <a:r>
              <a:rPr lang="zh-TW" altLang="en-US" sz="2800" dirty="0">
                <a:solidFill>
                  <a:schemeClr val="accent2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，</a:t>
            </a:r>
            <a:r>
              <a:rPr lang="zh-TW" altLang="en-US" sz="2800" b="0" i="0" dirty="0">
                <a:solidFill>
                  <a:schemeClr val="accent2"/>
                </a:solidFill>
                <a:effectLst/>
                <a:latin typeface="FangSong" panose="02010609060101010101" pitchFamily="49" charset="-122"/>
                <a:ea typeface="FangSong" panose="02010609060101010101" pitchFamily="49" charset="-122"/>
              </a:rPr>
              <a:t>不可與約櫃相近</a:t>
            </a:r>
            <a:r>
              <a:rPr lang="zh-TW" altLang="en-US" sz="2800" dirty="0">
                <a:solidFill>
                  <a:schemeClr val="accent2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，</a:t>
            </a:r>
            <a:r>
              <a:rPr lang="zh-TW" altLang="en-US" sz="2800" b="1" i="0" dirty="0">
                <a:solidFill>
                  <a:schemeClr val="accent2"/>
                </a:solidFill>
                <a:effectLst/>
                <a:latin typeface="FangSong" panose="02010609060101010101" pitchFamily="49" charset="-122"/>
                <a:ea typeface="FangSong" panose="02010609060101010101" pitchFamily="49" charset="-122"/>
              </a:rPr>
              <a:t>使你們知道所當走的路</a:t>
            </a:r>
            <a:r>
              <a:rPr lang="zh-TW" altLang="en-US" sz="2800" b="1" dirty="0">
                <a:solidFill>
                  <a:schemeClr val="accent2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，</a:t>
            </a:r>
            <a:r>
              <a:rPr lang="zh-TW" altLang="en-US" sz="2800" b="1" i="0" dirty="0">
                <a:solidFill>
                  <a:schemeClr val="accent2"/>
                </a:solidFill>
                <a:effectLst/>
                <a:latin typeface="FangSong" panose="02010609060101010101" pitchFamily="49" charset="-122"/>
                <a:ea typeface="FangSong" panose="02010609060101010101" pitchFamily="49" charset="-122"/>
              </a:rPr>
              <a:t>因為這條路你們向來沒有走過</a:t>
            </a:r>
            <a:r>
              <a:rPr lang="zh-TW" altLang="en-US" sz="2800" b="0" i="0" dirty="0">
                <a:solidFill>
                  <a:schemeClr val="accent2"/>
                </a:solidFill>
                <a:effectLst/>
                <a:latin typeface="FangSong" panose="02010609060101010101" pitchFamily="49" charset="-122"/>
                <a:ea typeface="FangSong" panose="02010609060101010101" pitchFamily="49" charset="-122"/>
              </a:rPr>
              <a:t>。</a:t>
            </a:r>
            <a:endParaRPr lang="en-US" sz="2800" dirty="0">
              <a:solidFill>
                <a:schemeClr val="accent2"/>
              </a:solidFill>
              <a:latin typeface="FangSong" panose="02010609060101010101" pitchFamily="49" charset="-122"/>
              <a:ea typeface="FangSong" panose="02010609060101010101" pitchFamily="49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16113" y="1122401"/>
            <a:ext cx="8041333" cy="47550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3200" i="0" dirty="0">
                <a:solidFill>
                  <a:schemeClr val="accent2"/>
                </a:solidFill>
                <a:effectLst/>
                <a:latin typeface="DFKai-SB" panose="03000509000000000000" pitchFamily="65" charset="-120"/>
                <a:ea typeface="DFKai-SB" panose="03000509000000000000" pitchFamily="65" charset="-120"/>
              </a:rPr>
              <a:t>詩篇</a:t>
            </a:r>
            <a:r>
              <a:rPr lang="zh-TW" altLang="en-US" sz="3200" i="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altLang="zh-TW" sz="3200" i="0" dirty="0">
                <a:solidFill>
                  <a:schemeClr val="accent2"/>
                </a:solidFill>
                <a:effectLst/>
                <a:latin typeface="Candara" panose="020E0502030303020204" pitchFamily="34" charset="0"/>
              </a:rPr>
              <a:t>3:3-5</a:t>
            </a:r>
          </a:p>
          <a:p>
            <a:endParaRPr lang="en-US" altLang="zh-TW" sz="2800" b="1" i="0" dirty="0">
              <a:solidFill>
                <a:schemeClr val="accent2"/>
              </a:solidFill>
              <a:effectLst/>
              <a:latin typeface="Times New Roman" panose="02020603050405020304" pitchFamily="18" charset="0"/>
            </a:endParaRPr>
          </a:p>
          <a:p>
            <a:pPr>
              <a:lnSpc>
                <a:spcPts val="3700"/>
              </a:lnSpc>
              <a:spcBef>
                <a:spcPts val="1800"/>
              </a:spcBef>
            </a:pPr>
            <a:r>
              <a:rPr lang="en-US" altLang="zh-TW" sz="2800" b="0" i="0" dirty="0">
                <a:solidFill>
                  <a:schemeClr val="accent2"/>
                </a:solidFill>
                <a:effectLst/>
                <a:latin typeface="Candara" panose="020E0502030303020204" pitchFamily="34" charset="0"/>
              </a:rPr>
              <a:t>3 </a:t>
            </a:r>
            <a:r>
              <a:rPr lang="zh-TW" altLang="en-US" sz="2800" b="0" i="0" dirty="0">
                <a:solidFill>
                  <a:schemeClr val="accent2"/>
                </a:solidFill>
                <a:effectLst/>
                <a:latin typeface="FangSong" panose="02010609060101010101" pitchFamily="49" charset="-122"/>
                <a:ea typeface="FangSong" panose="02010609060101010101" pitchFamily="49" charset="-122"/>
              </a:rPr>
              <a:t>你</a:t>
            </a:r>
            <a:r>
              <a:rPr lang="zh-TW" altLang="en-US" sz="2800" b="1" i="0" dirty="0">
                <a:solidFill>
                  <a:schemeClr val="accent2"/>
                </a:solidFill>
                <a:effectLst/>
                <a:latin typeface="FangSong" panose="02010609060101010101" pitchFamily="49" charset="-122"/>
                <a:ea typeface="FangSong" panose="02010609060101010101" pitchFamily="49" charset="-122"/>
              </a:rPr>
              <a:t>耶和華是我四圍的盾牌</a:t>
            </a:r>
            <a:r>
              <a:rPr lang="zh-TW" altLang="en-US" sz="2800" dirty="0">
                <a:solidFill>
                  <a:schemeClr val="accent2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，</a:t>
            </a:r>
            <a:r>
              <a:rPr lang="zh-TW" altLang="en-US" sz="2800" b="0" i="0" dirty="0">
                <a:solidFill>
                  <a:schemeClr val="accent2"/>
                </a:solidFill>
                <a:effectLst/>
                <a:latin typeface="FangSong" panose="02010609060101010101" pitchFamily="49" charset="-122"/>
                <a:ea typeface="FangSong" panose="02010609060101010101" pitchFamily="49" charset="-122"/>
              </a:rPr>
              <a:t>是我的榮耀</a:t>
            </a:r>
            <a:r>
              <a:rPr lang="zh-TW" altLang="en-US" sz="2800" dirty="0">
                <a:solidFill>
                  <a:schemeClr val="accent2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，</a:t>
            </a:r>
            <a:r>
              <a:rPr lang="zh-TW" altLang="en-US" sz="2800" b="0" i="0" dirty="0">
                <a:solidFill>
                  <a:schemeClr val="accent2"/>
                </a:solidFill>
                <a:effectLst/>
                <a:latin typeface="FangSong" panose="02010609060101010101" pitchFamily="49" charset="-122"/>
                <a:ea typeface="FangSong" panose="02010609060101010101" pitchFamily="49" charset="-122"/>
              </a:rPr>
              <a:t>又是叫我抬起頭來的。</a:t>
            </a:r>
            <a:endParaRPr lang="en-US" altLang="zh-TW" sz="2800" b="0" i="0" dirty="0">
              <a:solidFill>
                <a:schemeClr val="accent2"/>
              </a:solidFill>
              <a:effectLst/>
              <a:latin typeface="FangSong" panose="02010609060101010101" pitchFamily="49" charset="-122"/>
              <a:ea typeface="FangSong" panose="02010609060101010101" pitchFamily="49" charset="-122"/>
            </a:endParaRPr>
          </a:p>
          <a:p>
            <a:pPr>
              <a:lnSpc>
                <a:spcPts val="3700"/>
              </a:lnSpc>
              <a:spcBef>
                <a:spcPts val="1800"/>
              </a:spcBef>
            </a:pPr>
            <a:r>
              <a:rPr lang="en-US" altLang="zh-TW" sz="2800" b="0" i="0" dirty="0">
                <a:solidFill>
                  <a:schemeClr val="accent2"/>
                </a:solidFill>
                <a:effectLst/>
                <a:latin typeface="Candara" panose="020E0502030303020204" pitchFamily="34" charset="0"/>
                <a:ea typeface="FangSong" panose="02010609060101010101" pitchFamily="49" charset="-122"/>
              </a:rPr>
              <a:t>4 </a:t>
            </a:r>
            <a:r>
              <a:rPr lang="zh-TW" altLang="en-US" sz="2800" b="0" i="0" dirty="0">
                <a:solidFill>
                  <a:schemeClr val="accent2"/>
                </a:solidFill>
                <a:effectLst/>
                <a:latin typeface="FangSong" panose="02010609060101010101" pitchFamily="49" charset="-122"/>
                <a:ea typeface="FangSong" panose="02010609060101010101" pitchFamily="49" charset="-122"/>
              </a:rPr>
              <a:t>我用我的聲音求告耶和華</a:t>
            </a:r>
            <a:r>
              <a:rPr lang="zh-TW" altLang="en-US" sz="2800" dirty="0">
                <a:solidFill>
                  <a:schemeClr val="accent2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，</a:t>
            </a:r>
            <a:r>
              <a:rPr lang="zh-TW" altLang="en-US" sz="2800" b="0" i="0" dirty="0">
                <a:solidFill>
                  <a:schemeClr val="accent2"/>
                </a:solidFill>
                <a:effectLst/>
                <a:latin typeface="FangSong" panose="02010609060101010101" pitchFamily="49" charset="-122"/>
                <a:ea typeface="FangSong" panose="02010609060101010101" pitchFamily="49" charset="-122"/>
              </a:rPr>
              <a:t>他就從他的聖山上應允我。</a:t>
            </a:r>
            <a:endParaRPr lang="en-US" altLang="zh-TW" sz="2800" b="0" i="0" dirty="0">
              <a:solidFill>
                <a:schemeClr val="accent2"/>
              </a:solidFill>
              <a:effectLst/>
              <a:latin typeface="FangSong" panose="02010609060101010101" pitchFamily="49" charset="-122"/>
              <a:ea typeface="FangSong" panose="02010609060101010101" pitchFamily="49" charset="-122"/>
            </a:endParaRPr>
          </a:p>
          <a:p>
            <a:pPr>
              <a:lnSpc>
                <a:spcPts val="3700"/>
              </a:lnSpc>
              <a:spcBef>
                <a:spcPts val="1800"/>
              </a:spcBef>
            </a:pPr>
            <a:r>
              <a:rPr lang="en-US" altLang="zh-TW" sz="2800" b="0" i="0" dirty="0">
                <a:solidFill>
                  <a:schemeClr val="accent2"/>
                </a:solidFill>
                <a:effectLst/>
                <a:latin typeface="Candara" panose="020E0502030303020204" pitchFamily="34" charset="0"/>
                <a:ea typeface="FangSong" panose="02010609060101010101" pitchFamily="49" charset="-122"/>
              </a:rPr>
              <a:t>5 </a:t>
            </a:r>
            <a:r>
              <a:rPr lang="zh-TW" altLang="en-US" sz="2800" b="0" i="0" dirty="0">
                <a:solidFill>
                  <a:schemeClr val="accent2"/>
                </a:solidFill>
                <a:effectLst/>
                <a:latin typeface="FangSong" panose="02010609060101010101" pitchFamily="49" charset="-122"/>
                <a:ea typeface="FangSong" panose="02010609060101010101" pitchFamily="49" charset="-122"/>
              </a:rPr>
              <a:t>我躺下睡覺</a:t>
            </a:r>
            <a:r>
              <a:rPr lang="zh-TW" altLang="en-US" sz="2800" dirty="0">
                <a:solidFill>
                  <a:schemeClr val="accent2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，</a:t>
            </a:r>
            <a:r>
              <a:rPr lang="zh-TW" altLang="en-US" sz="2800" b="0" i="0" dirty="0">
                <a:solidFill>
                  <a:schemeClr val="accent2"/>
                </a:solidFill>
                <a:effectLst/>
                <a:latin typeface="FangSong" panose="02010609060101010101" pitchFamily="49" charset="-122"/>
                <a:ea typeface="FangSong" panose="02010609060101010101" pitchFamily="49" charset="-122"/>
              </a:rPr>
              <a:t>我醒著</a:t>
            </a:r>
            <a:r>
              <a:rPr lang="zh-TW" altLang="en-US" sz="2800" dirty="0">
                <a:solidFill>
                  <a:schemeClr val="accent2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，</a:t>
            </a:r>
            <a:r>
              <a:rPr lang="zh-TW" altLang="en-US" sz="2800" b="0" i="0" dirty="0">
                <a:solidFill>
                  <a:schemeClr val="accent2"/>
                </a:solidFill>
                <a:effectLst/>
                <a:latin typeface="FangSong" panose="02010609060101010101" pitchFamily="49" charset="-122"/>
                <a:ea typeface="FangSong" panose="02010609060101010101" pitchFamily="49" charset="-122"/>
              </a:rPr>
              <a:t>耶和華都保佑我 。</a:t>
            </a:r>
            <a:endParaRPr lang="en-US" altLang="zh-TW" sz="2800" b="0" i="0" dirty="0">
              <a:solidFill>
                <a:schemeClr val="accent2"/>
              </a:solidFill>
              <a:effectLst/>
              <a:latin typeface="FangSong" panose="02010609060101010101" pitchFamily="49" charset="-122"/>
              <a:ea typeface="FangSong" panose="02010609060101010101" pitchFamily="49" charset="-122"/>
            </a:endParaRPr>
          </a:p>
          <a:p>
            <a:pPr>
              <a:lnSpc>
                <a:spcPts val="3700"/>
              </a:lnSpc>
              <a:spcBef>
                <a:spcPts val="1800"/>
              </a:spcBef>
            </a:pPr>
            <a:r>
              <a:rPr lang="en-US" altLang="zh-TW" sz="2800" b="0" i="0" dirty="0">
                <a:solidFill>
                  <a:schemeClr val="accent2"/>
                </a:solidFill>
                <a:effectLst/>
                <a:latin typeface="Candara" panose="020E0502030303020204" pitchFamily="34" charset="0"/>
                <a:ea typeface="FangSong" panose="02010609060101010101" pitchFamily="49" charset="-122"/>
              </a:rPr>
              <a:t>6 </a:t>
            </a:r>
            <a:r>
              <a:rPr lang="zh-TW" altLang="en-US" sz="2800" b="0" i="0" dirty="0">
                <a:solidFill>
                  <a:schemeClr val="accent2"/>
                </a:solidFill>
                <a:effectLst/>
                <a:latin typeface="FangSong" panose="02010609060101010101" pitchFamily="49" charset="-122"/>
                <a:ea typeface="FangSong" panose="02010609060101010101" pitchFamily="49" charset="-122"/>
              </a:rPr>
              <a:t>雖有成萬的百姓來周圍攻擊我</a:t>
            </a:r>
            <a:r>
              <a:rPr lang="zh-TW" altLang="en-US" sz="2800" dirty="0">
                <a:solidFill>
                  <a:schemeClr val="accent2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，</a:t>
            </a:r>
            <a:r>
              <a:rPr lang="zh-TW" altLang="en-US" sz="2800" b="0" i="0" dirty="0">
                <a:solidFill>
                  <a:schemeClr val="accent2"/>
                </a:solidFill>
                <a:effectLst/>
                <a:latin typeface="FangSong" panose="02010609060101010101" pitchFamily="49" charset="-122"/>
                <a:ea typeface="FangSong" panose="02010609060101010101" pitchFamily="49" charset="-122"/>
              </a:rPr>
              <a:t>我也不怕。</a:t>
            </a:r>
            <a:endParaRPr lang="en-US" dirty="0">
              <a:solidFill>
                <a:schemeClr val="accent2"/>
              </a:solidFill>
              <a:latin typeface="FangSong" panose="02010609060101010101" pitchFamily="49" charset="-122"/>
              <a:ea typeface="FangSong" panose="02010609060101010101" pitchFamily="49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698" y="972669"/>
            <a:ext cx="8596668" cy="1320800"/>
          </a:xfrm>
        </p:spPr>
        <p:txBody>
          <a:bodyPr/>
          <a:lstStyle/>
          <a:p>
            <a:r>
              <a:rPr lang="en-US" altLang="zh-TW" dirty="0"/>
              <a:t>II. </a:t>
            </a:r>
            <a:r>
              <a:rPr lang="zh-TW" altLang="en-US" dirty="0"/>
              <a:t>神是我的得勝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1804" y="2178424"/>
            <a:ext cx="8596668" cy="3862938"/>
          </a:xfrm>
        </p:spPr>
        <p:txBody>
          <a:bodyPr/>
          <a:lstStyle/>
          <a:p>
            <a:r>
              <a:rPr lang="zh-TW" altLang="en-US" dirty="0"/>
              <a:t>宣教士要過約但河才可以佔領應許之地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5137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4399" y="1116106"/>
            <a:ext cx="8485093" cy="21374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  <a:spcBef>
                <a:spcPts val="1000"/>
              </a:spcBef>
            </a:pPr>
            <a:r>
              <a:rPr lang="zh-TW" altLang="en-US" sz="3200" i="0" dirty="0">
                <a:solidFill>
                  <a:schemeClr val="accent2"/>
                </a:solidFill>
                <a:effectLst/>
                <a:latin typeface="DFKai-SB" panose="03000509000000000000" pitchFamily="65" charset="-120"/>
                <a:ea typeface="DFKai-SB" panose="03000509000000000000" pitchFamily="65" charset="-120"/>
              </a:rPr>
              <a:t>詩篇 </a:t>
            </a:r>
            <a:r>
              <a:rPr lang="en-US" altLang="zh-TW" sz="3200" i="0" dirty="0">
                <a:solidFill>
                  <a:schemeClr val="accent2"/>
                </a:solidFill>
                <a:effectLst/>
                <a:latin typeface="Candara" panose="020E0502030303020204" pitchFamily="34" charset="0"/>
              </a:rPr>
              <a:t>63:1</a:t>
            </a:r>
          </a:p>
          <a:p>
            <a:pPr>
              <a:lnSpc>
                <a:spcPts val="3500"/>
              </a:lnSpc>
              <a:spcBef>
                <a:spcPts val="1000"/>
              </a:spcBef>
            </a:pPr>
            <a:endParaRPr lang="en-US" altLang="zh-TW" sz="2800" i="0" dirty="0">
              <a:solidFill>
                <a:schemeClr val="accent2"/>
              </a:solidFill>
              <a:effectLst/>
              <a:latin typeface="Candara" panose="020E0502030303020204" pitchFamily="34" charset="0"/>
            </a:endParaRPr>
          </a:p>
          <a:p>
            <a:pPr>
              <a:lnSpc>
                <a:spcPts val="3700"/>
              </a:lnSpc>
              <a:spcBef>
                <a:spcPts val="1000"/>
              </a:spcBef>
            </a:pPr>
            <a:r>
              <a:rPr lang="en-US" altLang="zh-TW" sz="2800" b="0" i="0" dirty="0">
                <a:solidFill>
                  <a:schemeClr val="accent2"/>
                </a:solidFill>
                <a:effectLst/>
                <a:latin typeface="Candara" panose="020E0502030303020204" pitchFamily="34" charset="0"/>
                <a:ea typeface="FangSong" panose="02010609060101010101" pitchFamily="49" charset="-122"/>
              </a:rPr>
              <a:t>1</a:t>
            </a:r>
            <a:r>
              <a:rPr lang="en-US" altLang="zh-TW" sz="2800" b="0" i="0" dirty="0">
                <a:solidFill>
                  <a:schemeClr val="accent2"/>
                </a:solidFill>
                <a:effectLst/>
                <a:latin typeface="FangSong" panose="02010609060101010101" pitchFamily="49" charset="-122"/>
                <a:ea typeface="FangSong" panose="02010609060101010101" pitchFamily="49" charset="-122"/>
              </a:rPr>
              <a:t> </a:t>
            </a:r>
            <a:r>
              <a:rPr lang="zh-TW" altLang="en-US" sz="2800" b="0" i="0" dirty="0">
                <a:solidFill>
                  <a:schemeClr val="accent2"/>
                </a:solidFill>
                <a:effectLst/>
                <a:latin typeface="FangSong" panose="02010609060101010101" pitchFamily="49" charset="-122"/>
                <a:ea typeface="FangSong" panose="02010609060101010101" pitchFamily="49" charset="-122"/>
              </a:rPr>
              <a:t>神阿</a:t>
            </a:r>
            <a:r>
              <a:rPr lang="zh-TW" altLang="en-US" sz="2800" dirty="0">
                <a:solidFill>
                  <a:schemeClr val="accent2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，</a:t>
            </a:r>
            <a:r>
              <a:rPr lang="zh-TW" altLang="en-US" sz="2800" b="0" i="0" dirty="0">
                <a:solidFill>
                  <a:schemeClr val="accent2"/>
                </a:solidFill>
                <a:effectLst/>
                <a:latin typeface="FangSong" panose="02010609060101010101" pitchFamily="49" charset="-122"/>
                <a:ea typeface="FangSong" panose="02010609060101010101" pitchFamily="49" charset="-122"/>
              </a:rPr>
              <a:t>你是我的神</a:t>
            </a:r>
            <a:r>
              <a:rPr lang="en-US" altLang="zh-TW" sz="2800" b="0" i="0" dirty="0">
                <a:solidFill>
                  <a:schemeClr val="accent2"/>
                </a:solidFill>
                <a:effectLst/>
                <a:latin typeface="FangSong" panose="02010609060101010101" pitchFamily="49" charset="-122"/>
                <a:ea typeface="FangSong" panose="02010609060101010101" pitchFamily="49" charset="-122"/>
              </a:rPr>
              <a:t>!</a:t>
            </a:r>
            <a:r>
              <a:rPr lang="zh-TW" altLang="en-US" sz="2800" b="0" i="0" dirty="0">
                <a:solidFill>
                  <a:schemeClr val="accent2"/>
                </a:solidFill>
                <a:effectLst/>
                <a:latin typeface="FangSong" panose="02010609060101010101" pitchFamily="49" charset="-122"/>
                <a:ea typeface="FangSong" panose="02010609060101010101" pitchFamily="49" charset="-122"/>
              </a:rPr>
              <a:t>我要切切的尋求你</a:t>
            </a:r>
            <a:r>
              <a:rPr lang="zh-TW" altLang="en-US" sz="2800" dirty="0">
                <a:solidFill>
                  <a:schemeClr val="accent2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，</a:t>
            </a:r>
            <a:r>
              <a:rPr lang="zh-TW" altLang="en-US" sz="2800" b="0" i="0" dirty="0">
                <a:solidFill>
                  <a:schemeClr val="accent2"/>
                </a:solidFill>
                <a:effectLst/>
                <a:latin typeface="FangSong" panose="02010609060101010101" pitchFamily="49" charset="-122"/>
                <a:ea typeface="FangSong" panose="02010609060101010101" pitchFamily="49" charset="-122"/>
              </a:rPr>
              <a:t>在乾旱疲乏無水之地</a:t>
            </a:r>
            <a:r>
              <a:rPr lang="zh-TW" altLang="en-US" sz="2800" dirty="0">
                <a:solidFill>
                  <a:schemeClr val="accent2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，</a:t>
            </a:r>
            <a:r>
              <a:rPr lang="zh-TW" altLang="en-US" sz="2800" b="0" i="0" dirty="0">
                <a:solidFill>
                  <a:schemeClr val="accent2"/>
                </a:solidFill>
                <a:effectLst/>
                <a:latin typeface="FangSong" panose="02010609060101010101" pitchFamily="49" charset="-122"/>
                <a:ea typeface="FangSong" panose="02010609060101010101" pitchFamily="49" charset="-122"/>
              </a:rPr>
              <a:t>我渴想你</a:t>
            </a:r>
            <a:r>
              <a:rPr lang="zh-TW" altLang="en-US" sz="2800" dirty="0">
                <a:solidFill>
                  <a:schemeClr val="accent2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，</a:t>
            </a:r>
            <a:r>
              <a:rPr lang="zh-TW" altLang="en-US" sz="2800" b="0" i="0" dirty="0">
                <a:solidFill>
                  <a:schemeClr val="accent2"/>
                </a:solidFill>
                <a:effectLst/>
                <a:latin typeface="FangSong" panose="02010609060101010101" pitchFamily="49" charset="-122"/>
                <a:ea typeface="FangSong" panose="02010609060101010101" pitchFamily="49" charset="-122"/>
              </a:rPr>
              <a:t>我的心切慕你。</a:t>
            </a:r>
            <a:endParaRPr lang="zh-TW" altLang="en-US" sz="2800" dirty="0">
              <a:solidFill>
                <a:schemeClr val="accent2"/>
              </a:solidFill>
              <a:latin typeface="FangSong" panose="02010609060101010101" pitchFamily="49" charset="-122"/>
              <a:ea typeface="FangSong" panose="02010609060101010101" pitchFamily="49" charset="-12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06823" y="900953"/>
            <a:ext cx="8417858" cy="32470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  <a:spcBef>
                <a:spcPts val="1000"/>
              </a:spcBef>
            </a:pPr>
            <a:r>
              <a:rPr lang="zh-TW" altLang="en-US" sz="3200" dirty="0">
                <a:solidFill>
                  <a:schemeClr val="accent2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約書亞記 </a:t>
            </a:r>
            <a:r>
              <a:rPr lang="en-US" altLang="zh-TW" sz="3200" dirty="0">
                <a:solidFill>
                  <a:schemeClr val="accent2"/>
                </a:solidFill>
                <a:latin typeface="Candara" panose="020E0502030303020204" pitchFamily="34" charset="0"/>
                <a:ea typeface="DFKai-SB" panose="03000509000000000000" pitchFamily="65" charset="-120"/>
              </a:rPr>
              <a:t>1: 11</a:t>
            </a:r>
          </a:p>
          <a:p>
            <a:pPr>
              <a:lnSpc>
                <a:spcPts val="3500"/>
              </a:lnSpc>
              <a:spcBef>
                <a:spcPts val="1000"/>
              </a:spcBef>
            </a:pPr>
            <a:endParaRPr lang="en-US" altLang="zh-TW" sz="3200" dirty="0">
              <a:solidFill>
                <a:schemeClr val="accent2"/>
              </a:solidFill>
              <a:latin typeface="Candara" panose="020E0502030303020204" pitchFamily="34" charset="0"/>
              <a:ea typeface="DFKai-SB" panose="03000509000000000000" pitchFamily="65" charset="-120"/>
            </a:endParaRPr>
          </a:p>
          <a:p>
            <a:pPr>
              <a:lnSpc>
                <a:spcPts val="3700"/>
              </a:lnSpc>
              <a:spcBef>
                <a:spcPts val="1000"/>
              </a:spcBef>
            </a:pPr>
            <a:r>
              <a:rPr lang="en-US" altLang="zh-TW" sz="2800" dirty="0">
                <a:solidFill>
                  <a:schemeClr val="accent2"/>
                </a:solidFill>
                <a:latin typeface="Candara" panose="020E0502030303020204" pitchFamily="34" charset="0"/>
                <a:ea typeface="FangSong" panose="02010609060101010101" pitchFamily="49" charset="-122"/>
              </a:rPr>
              <a:t>11</a:t>
            </a:r>
            <a:r>
              <a:rPr lang="en-US" altLang="zh-TW" sz="2800" dirty="0">
                <a:solidFill>
                  <a:schemeClr val="accent2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 </a:t>
            </a:r>
            <a:r>
              <a:rPr lang="zh-TW" altLang="en-US" sz="2800" dirty="0">
                <a:solidFill>
                  <a:schemeClr val="accent2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「你們要走遍營中，吩咐百姓說：</a:t>
            </a:r>
            <a:r>
              <a:rPr lang="en-US" altLang="zh-TW" sz="2800" dirty="0">
                <a:solidFill>
                  <a:schemeClr val="accent2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『</a:t>
            </a:r>
            <a:r>
              <a:rPr lang="zh-TW" altLang="en-US" sz="2800" dirty="0">
                <a:solidFill>
                  <a:schemeClr val="accent2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當預備食物， 因為三日之內</a:t>
            </a:r>
            <a:r>
              <a:rPr lang="zh-TW" altLang="en-US" sz="2800" b="1" dirty="0">
                <a:solidFill>
                  <a:schemeClr val="accent2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你們要過這約旦河</a:t>
            </a:r>
            <a:r>
              <a:rPr lang="zh-TW" altLang="en-US" sz="2800" dirty="0">
                <a:solidFill>
                  <a:schemeClr val="accent2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，</a:t>
            </a:r>
            <a:r>
              <a:rPr lang="zh-TW" altLang="en-US" sz="2800" b="1" dirty="0">
                <a:solidFill>
                  <a:schemeClr val="accent2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進去得</a:t>
            </a:r>
            <a:r>
              <a:rPr lang="zh-TW" altLang="en-US" sz="2800" dirty="0">
                <a:solidFill>
                  <a:schemeClr val="accent2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耶和華</a:t>
            </a:r>
            <a:r>
              <a:rPr lang="en-US" altLang="zh-TW" sz="2800" dirty="0">
                <a:solidFill>
                  <a:schemeClr val="accent2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—</a:t>
            </a:r>
            <a:r>
              <a:rPr lang="zh-TW" altLang="en-US" sz="2800" dirty="0">
                <a:solidFill>
                  <a:schemeClr val="accent2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你們</a:t>
            </a:r>
            <a:r>
              <a:rPr lang="zh-TW" altLang="en-US" sz="2800" b="1" dirty="0">
                <a:solidFill>
                  <a:schemeClr val="accent2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神賜給你們為業之地</a:t>
            </a:r>
            <a:r>
              <a:rPr lang="zh-TW" altLang="en-US" sz="2800" dirty="0">
                <a:solidFill>
                  <a:schemeClr val="accent2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。</a:t>
            </a:r>
            <a:r>
              <a:rPr lang="en-US" altLang="zh-TW" sz="2800" dirty="0">
                <a:solidFill>
                  <a:schemeClr val="accent2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』</a:t>
            </a:r>
            <a:r>
              <a:rPr lang="zh-TW" altLang="en-US" sz="2800" dirty="0">
                <a:solidFill>
                  <a:schemeClr val="accent2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」</a:t>
            </a:r>
            <a:endParaRPr lang="en-US" altLang="zh-TW" sz="2800" dirty="0">
              <a:solidFill>
                <a:schemeClr val="accent2"/>
              </a:solidFill>
              <a:latin typeface="FangSong" panose="02010609060101010101" pitchFamily="49" charset="-122"/>
              <a:ea typeface="FangSong" panose="02010609060101010101" pitchFamily="49" charset="-122"/>
            </a:endParaRPr>
          </a:p>
          <a:p>
            <a:pPr>
              <a:lnSpc>
                <a:spcPts val="3500"/>
              </a:lnSpc>
              <a:spcBef>
                <a:spcPts val="1000"/>
              </a:spcBef>
            </a:pPr>
            <a:endParaRPr lang="en-US" altLang="zh-TW" sz="3200" dirty="0">
              <a:solidFill>
                <a:schemeClr val="accent2"/>
              </a:solidFill>
              <a:latin typeface="FangSong" panose="02010609060101010101" pitchFamily="49" charset="-122"/>
              <a:ea typeface="FangSong" panose="02010609060101010101" pitchFamily="49" charset="-122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698" y="999563"/>
            <a:ext cx="8596668" cy="1320800"/>
          </a:xfrm>
        </p:spPr>
        <p:txBody>
          <a:bodyPr/>
          <a:lstStyle/>
          <a:p>
            <a:r>
              <a:rPr lang="en-US" altLang="zh-TW" dirty="0"/>
              <a:t>III. </a:t>
            </a:r>
            <a:r>
              <a:rPr lang="zh-TW" altLang="en-US" dirty="0"/>
              <a:t>神是元帥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5251" y="2160589"/>
            <a:ext cx="8596668" cy="3890587"/>
          </a:xfrm>
        </p:spPr>
        <p:txBody>
          <a:bodyPr/>
          <a:lstStyle/>
          <a:p>
            <a:r>
              <a:rPr lang="zh-TW" altLang="en-US" dirty="0"/>
              <a:t>宣教士要跟隨神的引導才能有所成就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3488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41293" y="1129552"/>
            <a:ext cx="8444752" cy="4368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  <a:spcBef>
                <a:spcPts val="1000"/>
              </a:spcBef>
            </a:pPr>
            <a:r>
              <a:rPr lang="zh-TW" altLang="en-US" sz="3200" b="0" i="0" dirty="0">
                <a:solidFill>
                  <a:schemeClr val="accent2"/>
                </a:solidFill>
                <a:effectLst/>
                <a:latin typeface="DFKai-SB" panose="03000509000000000000" pitchFamily="65" charset="-120"/>
                <a:ea typeface="DFKai-SB" panose="03000509000000000000" pitchFamily="65" charset="-120"/>
              </a:rPr>
              <a:t>約書亞 </a:t>
            </a:r>
            <a:r>
              <a:rPr lang="en-US" altLang="zh-TW" sz="3200" dirty="0">
                <a:solidFill>
                  <a:schemeClr val="accent2"/>
                </a:solidFill>
                <a:latin typeface="Candara" panose="020E0502030303020204" pitchFamily="34" charset="0"/>
                <a:ea typeface="FangSong" panose="02010609060101010101" pitchFamily="49" charset="-122"/>
              </a:rPr>
              <a:t>5:13 -14</a:t>
            </a:r>
          </a:p>
          <a:p>
            <a:pPr>
              <a:lnSpc>
                <a:spcPts val="3500"/>
              </a:lnSpc>
              <a:spcBef>
                <a:spcPts val="1000"/>
              </a:spcBef>
            </a:pPr>
            <a:endParaRPr lang="en-US" altLang="zh-TW" sz="2800" b="0" i="0" dirty="0">
              <a:solidFill>
                <a:schemeClr val="accent2"/>
              </a:solidFill>
              <a:effectLst/>
              <a:latin typeface="Candara" panose="020E0502030303020204" pitchFamily="34" charset="0"/>
              <a:ea typeface="FangSong" panose="02010609060101010101" pitchFamily="49" charset="-122"/>
            </a:endParaRPr>
          </a:p>
          <a:p>
            <a:pPr>
              <a:lnSpc>
                <a:spcPts val="3700"/>
              </a:lnSpc>
              <a:spcBef>
                <a:spcPts val="1800"/>
              </a:spcBef>
            </a:pPr>
            <a:r>
              <a:rPr lang="en-US" altLang="zh-TW" sz="2800" b="0" i="0" dirty="0">
                <a:solidFill>
                  <a:schemeClr val="accent2"/>
                </a:solidFill>
                <a:effectLst/>
                <a:latin typeface="Candara" panose="020E0502030303020204" pitchFamily="34" charset="0"/>
                <a:ea typeface="FangSong" panose="02010609060101010101" pitchFamily="49" charset="-122"/>
              </a:rPr>
              <a:t>13 </a:t>
            </a:r>
            <a:r>
              <a:rPr lang="zh-TW" altLang="en-US" sz="2800" b="0" i="0" dirty="0">
                <a:solidFill>
                  <a:schemeClr val="accent2"/>
                </a:solidFill>
                <a:effectLst/>
                <a:latin typeface="FangSong" panose="02010609060101010101" pitchFamily="49" charset="-122"/>
                <a:ea typeface="FangSong" panose="02010609060101010101" pitchFamily="49" charset="-122"/>
              </a:rPr>
              <a:t>約書亞靠近耶利哥的時候舉目觀看</a:t>
            </a:r>
            <a:r>
              <a:rPr lang="zh-TW" altLang="en-US" sz="2800" dirty="0">
                <a:solidFill>
                  <a:schemeClr val="accent2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，</a:t>
            </a:r>
            <a:r>
              <a:rPr lang="zh-TW" altLang="en-US" sz="2800" b="0" i="0" dirty="0">
                <a:solidFill>
                  <a:schemeClr val="accent2"/>
                </a:solidFill>
                <a:effectLst/>
                <a:latin typeface="FangSong" panose="02010609060101010101" pitchFamily="49" charset="-122"/>
                <a:ea typeface="FangSong" panose="02010609060101010101" pitchFamily="49" charset="-122"/>
              </a:rPr>
              <a:t>不料</a:t>
            </a:r>
            <a:r>
              <a:rPr lang="zh-TW" altLang="en-US" sz="2800" dirty="0">
                <a:solidFill>
                  <a:schemeClr val="accent2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，</a:t>
            </a:r>
            <a:r>
              <a:rPr lang="zh-TW" altLang="en-US" sz="2800" b="0" i="0" dirty="0">
                <a:solidFill>
                  <a:schemeClr val="accent2"/>
                </a:solidFill>
                <a:effectLst/>
                <a:latin typeface="FangSong" panose="02010609060101010101" pitchFamily="49" charset="-122"/>
                <a:ea typeface="FangSong" panose="02010609060101010101" pitchFamily="49" charset="-122"/>
              </a:rPr>
              <a:t>有一個人手裡有拔出來的刀</a:t>
            </a:r>
            <a:r>
              <a:rPr lang="zh-TW" altLang="en-US" sz="2800" dirty="0">
                <a:solidFill>
                  <a:schemeClr val="accent2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，</a:t>
            </a:r>
            <a:r>
              <a:rPr lang="zh-TW" altLang="en-US" sz="2800" b="0" i="0" dirty="0">
                <a:solidFill>
                  <a:schemeClr val="accent2"/>
                </a:solidFill>
                <a:effectLst/>
                <a:latin typeface="FangSong" panose="02010609060101010101" pitchFamily="49" charset="-122"/>
                <a:ea typeface="FangSong" panose="02010609060101010101" pitchFamily="49" charset="-122"/>
              </a:rPr>
              <a:t>對面站</a:t>
            </a:r>
            <a:r>
              <a:rPr lang="zh-TW" altLang="en-US" sz="2800" dirty="0">
                <a:solidFill>
                  <a:schemeClr val="accent2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立。約</a:t>
            </a:r>
            <a:r>
              <a:rPr lang="zh-TW" altLang="en-US" sz="2800" b="0" i="0" dirty="0">
                <a:solidFill>
                  <a:schemeClr val="accent2"/>
                </a:solidFill>
                <a:effectLst/>
                <a:latin typeface="FangSong" panose="02010609060101010101" pitchFamily="49" charset="-122"/>
                <a:ea typeface="FangSong" panose="02010609060101010101" pitchFamily="49" charset="-122"/>
              </a:rPr>
              <a:t>書亞到他那裡</a:t>
            </a:r>
            <a:r>
              <a:rPr lang="zh-TW" altLang="en-US" sz="2800" dirty="0">
                <a:solidFill>
                  <a:schemeClr val="accent2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， </a:t>
            </a:r>
            <a:r>
              <a:rPr lang="zh-TW" altLang="en-US" sz="2800" b="0" i="0" dirty="0">
                <a:solidFill>
                  <a:schemeClr val="accent2"/>
                </a:solidFill>
                <a:effectLst/>
                <a:latin typeface="FangSong" panose="02010609060101010101" pitchFamily="49" charset="-122"/>
                <a:ea typeface="FangSong" panose="02010609060101010101" pitchFamily="49" charset="-122"/>
              </a:rPr>
              <a:t>問他說：</a:t>
            </a:r>
            <a:r>
              <a:rPr lang="zh-TW" altLang="en-US" sz="2800" dirty="0">
                <a:solidFill>
                  <a:schemeClr val="accent2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「</a:t>
            </a:r>
            <a:r>
              <a:rPr lang="zh-TW" altLang="en-US" sz="2800" b="0" i="0" dirty="0">
                <a:solidFill>
                  <a:schemeClr val="accent2"/>
                </a:solidFill>
                <a:effectLst/>
                <a:latin typeface="FangSong" panose="02010609060101010101" pitchFamily="49" charset="-122"/>
                <a:ea typeface="FangSong" panose="02010609060101010101" pitchFamily="49" charset="-122"/>
              </a:rPr>
              <a:t>你是幫助我們呢</a:t>
            </a:r>
            <a:r>
              <a:rPr lang="en-US" altLang="zh-TW" sz="2800" dirty="0">
                <a:solidFill>
                  <a:schemeClr val="accent2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? </a:t>
            </a:r>
            <a:r>
              <a:rPr lang="zh-TW" altLang="en-US" sz="2800" b="0" i="0" dirty="0">
                <a:solidFill>
                  <a:schemeClr val="accent2"/>
                </a:solidFill>
                <a:effectLst/>
                <a:latin typeface="FangSong" panose="02010609060101010101" pitchFamily="49" charset="-122"/>
                <a:ea typeface="FangSong" panose="02010609060101010101" pitchFamily="49" charset="-122"/>
              </a:rPr>
              <a:t>是幫助我們敵人呢</a:t>
            </a:r>
            <a:r>
              <a:rPr lang="en-US" altLang="zh-TW" sz="2800" b="0" i="0" dirty="0">
                <a:solidFill>
                  <a:schemeClr val="accent2"/>
                </a:solidFill>
                <a:effectLst/>
                <a:latin typeface="FangSong" panose="02010609060101010101" pitchFamily="49" charset="-122"/>
                <a:ea typeface="FangSong" panose="02010609060101010101" pitchFamily="49" charset="-122"/>
              </a:rPr>
              <a:t>?</a:t>
            </a:r>
            <a:r>
              <a:rPr lang="zh-TW" altLang="en-US" sz="2800" dirty="0">
                <a:solidFill>
                  <a:schemeClr val="accent2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 」</a:t>
            </a:r>
            <a:endParaRPr lang="en-US" altLang="zh-TW" sz="2800" b="0" i="0" dirty="0">
              <a:solidFill>
                <a:schemeClr val="accent2"/>
              </a:solidFill>
              <a:effectLst/>
              <a:latin typeface="FangSong" panose="02010609060101010101" pitchFamily="49" charset="-122"/>
              <a:ea typeface="FangSong" panose="02010609060101010101" pitchFamily="49" charset="-122"/>
            </a:endParaRPr>
          </a:p>
          <a:p>
            <a:pPr>
              <a:lnSpc>
                <a:spcPts val="3700"/>
              </a:lnSpc>
              <a:spcBef>
                <a:spcPts val="1800"/>
              </a:spcBef>
            </a:pPr>
            <a:r>
              <a:rPr lang="en-US" altLang="zh-TW" sz="2800" dirty="0">
                <a:solidFill>
                  <a:schemeClr val="accent2"/>
                </a:solidFill>
                <a:latin typeface="Candara" panose="020E0502030303020204" pitchFamily="34" charset="0"/>
                <a:ea typeface="FangSong" panose="02010609060101010101" pitchFamily="49" charset="-122"/>
              </a:rPr>
              <a:t>14 </a:t>
            </a:r>
            <a:r>
              <a:rPr lang="zh-TW" altLang="en-US" sz="2800" b="0" i="0" dirty="0">
                <a:solidFill>
                  <a:schemeClr val="accent2"/>
                </a:solidFill>
                <a:effectLst/>
                <a:latin typeface="FangSong" panose="02010609060101010101" pitchFamily="49" charset="-122"/>
                <a:ea typeface="FangSong" panose="02010609060101010101" pitchFamily="49" charset="-122"/>
              </a:rPr>
              <a:t>他回答說</a:t>
            </a:r>
            <a:r>
              <a:rPr lang="en-US" altLang="zh-TW" sz="2800" b="0" i="0" dirty="0">
                <a:solidFill>
                  <a:schemeClr val="accent2"/>
                </a:solidFill>
                <a:effectLst/>
                <a:latin typeface="FangSong" panose="02010609060101010101" pitchFamily="49" charset="-122"/>
                <a:ea typeface="FangSong" panose="02010609060101010101" pitchFamily="49" charset="-122"/>
              </a:rPr>
              <a:t>:</a:t>
            </a:r>
            <a:r>
              <a:rPr lang="zh-TW" altLang="en-US" sz="2800" dirty="0">
                <a:solidFill>
                  <a:schemeClr val="accent2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 「</a:t>
            </a:r>
            <a:r>
              <a:rPr lang="zh-TW" altLang="en-US" sz="2800" b="0" i="0" dirty="0">
                <a:solidFill>
                  <a:schemeClr val="accent2"/>
                </a:solidFill>
                <a:effectLst/>
                <a:latin typeface="FangSong" panose="02010609060101010101" pitchFamily="49" charset="-122"/>
                <a:ea typeface="FangSong" panose="02010609060101010101" pitchFamily="49" charset="-122"/>
              </a:rPr>
              <a:t>不是的</a:t>
            </a:r>
            <a:r>
              <a:rPr lang="zh-TW" altLang="en-US" sz="2800" dirty="0">
                <a:solidFill>
                  <a:schemeClr val="accent2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，</a:t>
            </a:r>
            <a:r>
              <a:rPr lang="zh-TW" altLang="en-US" sz="2800" b="1" i="0" dirty="0">
                <a:solidFill>
                  <a:schemeClr val="accent2"/>
                </a:solidFill>
                <a:effectLst/>
                <a:latin typeface="FangSong" panose="02010609060101010101" pitchFamily="49" charset="-122"/>
                <a:ea typeface="FangSong" panose="02010609060101010101" pitchFamily="49" charset="-122"/>
              </a:rPr>
              <a:t>我來是要作耶和華軍隊的元帥</a:t>
            </a:r>
            <a:r>
              <a:rPr lang="en-US" altLang="zh-TW" sz="2800" b="1" i="0" dirty="0">
                <a:solidFill>
                  <a:schemeClr val="accent2"/>
                </a:solidFill>
                <a:effectLst/>
                <a:latin typeface="FangSong" panose="02010609060101010101" pitchFamily="49" charset="-122"/>
                <a:ea typeface="FangSong" panose="02010609060101010101" pitchFamily="49" charset="-122"/>
              </a:rPr>
              <a:t>!</a:t>
            </a:r>
            <a:r>
              <a:rPr lang="zh-TW" altLang="en-US" sz="2800" dirty="0">
                <a:solidFill>
                  <a:schemeClr val="accent2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」</a:t>
            </a:r>
            <a:r>
              <a:rPr lang="zh-TW" altLang="en-US" sz="2800" b="0" i="0" dirty="0">
                <a:solidFill>
                  <a:schemeClr val="accent2"/>
                </a:solidFill>
                <a:effectLst/>
                <a:latin typeface="FangSong" panose="02010609060101010101" pitchFamily="49" charset="-122"/>
                <a:ea typeface="FangSong" panose="02010609060101010101" pitchFamily="49" charset="-122"/>
              </a:rPr>
              <a:t>約書亞就俯伏在</a:t>
            </a:r>
            <a:r>
              <a:rPr lang="zh-TW" altLang="en-US" sz="2800" dirty="0">
                <a:solidFill>
                  <a:schemeClr val="accent2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下地拜，</a:t>
            </a:r>
            <a:r>
              <a:rPr lang="zh-TW" altLang="en-US" sz="2800" b="0" i="0" dirty="0">
                <a:solidFill>
                  <a:schemeClr val="accent2"/>
                </a:solidFill>
                <a:effectLst/>
                <a:latin typeface="FangSong" panose="02010609060101010101" pitchFamily="49" charset="-122"/>
                <a:ea typeface="FangSong" panose="02010609060101010101" pitchFamily="49" charset="-122"/>
              </a:rPr>
              <a:t>說：我主有甚麼話吩咐僕人。</a:t>
            </a:r>
            <a:endParaRPr lang="en-US" sz="2800" dirty="0">
              <a:solidFill>
                <a:schemeClr val="accent2"/>
              </a:solidFill>
              <a:latin typeface="FangSong" panose="02010609060101010101" pitchFamily="49" charset="-122"/>
              <a:ea typeface="FangSong" panose="02010609060101010101" pitchFamily="49" charset="-122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81635" y="941294"/>
            <a:ext cx="8175811" cy="37763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3200" b="1" i="0" dirty="0">
                <a:solidFill>
                  <a:schemeClr val="accent2"/>
                </a:solidFill>
                <a:effectLst/>
                <a:latin typeface="DFKai-SB" panose="03000509000000000000" pitchFamily="65" charset="-120"/>
                <a:ea typeface="DFKai-SB" panose="03000509000000000000" pitchFamily="65" charset="-120"/>
              </a:rPr>
              <a:t>歷代志下 </a:t>
            </a:r>
            <a:r>
              <a:rPr lang="en-US" altLang="zh-TW" sz="3200" i="0" dirty="0">
                <a:solidFill>
                  <a:schemeClr val="accent2"/>
                </a:solidFill>
                <a:effectLst/>
                <a:latin typeface="Candara" panose="020E0502030303020204" pitchFamily="34" charset="0"/>
              </a:rPr>
              <a:t>20:12,15</a:t>
            </a:r>
          </a:p>
          <a:p>
            <a:pPr>
              <a:lnSpc>
                <a:spcPct val="150000"/>
              </a:lnSpc>
            </a:pPr>
            <a:endParaRPr lang="en-US" altLang="zh-TW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3700"/>
              </a:lnSpc>
              <a:spcBef>
                <a:spcPts val="1800"/>
              </a:spcBef>
            </a:pPr>
            <a:r>
              <a:rPr lang="en-US" altLang="zh-TW" sz="2800" b="0" i="0" dirty="0">
                <a:solidFill>
                  <a:schemeClr val="accent2"/>
                </a:solidFill>
                <a:effectLst/>
                <a:latin typeface="Candara" panose="020E0502030303020204" pitchFamily="34" charset="0"/>
                <a:ea typeface="FangSong" panose="02010609060101010101" pitchFamily="49" charset="-122"/>
              </a:rPr>
              <a:t>12 </a:t>
            </a:r>
            <a:r>
              <a:rPr lang="zh-TW" altLang="en-US" sz="2800" b="0" i="0" dirty="0">
                <a:solidFill>
                  <a:schemeClr val="accent2"/>
                </a:solidFill>
                <a:effectLst/>
                <a:latin typeface="FangSong" panose="02010609060101010101" pitchFamily="49" charset="-122"/>
                <a:ea typeface="FangSong" panose="02010609060101010101" pitchFamily="49" charset="-122"/>
              </a:rPr>
              <a:t>我們的神阿</a:t>
            </a:r>
            <a:r>
              <a:rPr lang="en-US" altLang="zh-TW" sz="2800" b="0" i="0" dirty="0">
                <a:solidFill>
                  <a:schemeClr val="accent2"/>
                </a:solidFill>
                <a:effectLst/>
                <a:latin typeface="FangSong" panose="02010609060101010101" pitchFamily="49" charset="-122"/>
                <a:ea typeface="FangSong" panose="02010609060101010101" pitchFamily="49" charset="-122"/>
              </a:rPr>
              <a:t>!</a:t>
            </a:r>
            <a:r>
              <a:rPr lang="zh-TW" altLang="en-US" sz="2800" dirty="0">
                <a:solidFill>
                  <a:schemeClr val="accent2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 </a:t>
            </a:r>
            <a:r>
              <a:rPr lang="zh-TW" altLang="en-US" sz="2800" b="0" i="0" dirty="0">
                <a:solidFill>
                  <a:schemeClr val="accent2"/>
                </a:solidFill>
                <a:effectLst/>
                <a:latin typeface="FangSong" panose="02010609060101010101" pitchFamily="49" charset="-122"/>
                <a:ea typeface="FangSong" panose="02010609060101010101" pitchFamily="49" charset="-122"/>
              </a:rPr>
              <a:t>因為我們無力抵擋這來攻擊我們的大軍</a:t>
            </a:r>
            <a:r>
              <a:rPr lang="zh-TW" altLang="en-US" sz="2800" dirty="0">
                <a:solidFill>
                  <a:schemeClr val="accent2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，</a:t>
            </a:r>
            <a:r>
              <a:rPr lang="zh-TW" altLang="en-US" sz="2800" b="1" i="0" dirty="0">
                <a:solidFill>
                  <a:schemeClr val="accent2"/>
                </a:solidFill>
                <a:effectLst/>
                <a:latin typeface="FangSong" panose="02010609060101010101" pitchFamily="49" charset="-122"/>
                <a:ea typeface="FangSong" panose="02010609060101010101" pitchFamily="49" charset="-122"/>
              </a:rPr>
              <a:t>我們也不知道怎樣行</a:t>
            </a:r>
            <a:r>
              <a:rPr lang="zh-TW" altLang="en-US" sz="2800" b="1" dirty="0">
                <a:solidFill>
                  <a:schemeClr val="accent2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，</a:t>
            </a:r>
            <a:r>
              <a:rPr lang="zh-TW" altLang="en-US" sz="2800" b="1" i="0" dirty="0">
                <a:solidFill>
                  <a:schemeClr val="accent2"/>
                </a:solidFill>
                <a:effectLst/>
                <a:latin typeface="FangSong" panose="02010609060101010101" pitchFamily="49" charset="-122"/>
                <a:ea typeface="FangSong" panose="02010609060101010101" pitchFamily="49" charset="-122"/>
              </a:rPr>
              <a:t>我們的眼目</a:t>
            </a:r>
            <a:r>
              <a:rPr lang="zh-TW" altLang="en-US" sz="2800" b="1" dirty="0">
                <a:solidFill>
                  <a:schemeClr val="accent2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，</a:t>
            </a:r>
            <a:r>
              <a:rPr lang="zh-TW" altLang="en-US" sz="2800" b="1" i="0" dirty="0">
                <a:solidFill>
                  <a:schemeClr val="accent2"/>
                </a:solidFill>
                <a:effectLst/>
                <a:latin typeface="FangSong" panose="02010609060101010101" pitchFamily="49" charset="-122"/>
                <a:ea typeface="FangSong" panose="02010609060101010101" pitchFamily="49" charset="-122"/>
              </a:rPr>
              <a:t>單仰望你。</a:t>
            </a:r>
            <a:endParaRPr lang="en-US" altLang="zh-TW" sz="2800" b="1" i="0" dirty="0">
              <a:solidFill>
                <a:schemeClr val="accent2"/>
              </a:solidFill>
              <a:effectLst/>
              <a:latin typeface="FangSong" panose="02010609060101010101" pitchFamily="49" charset="-122"/>
              <a:ea typeface="FangSong" panose="02010609060101010101" pitchFamily="49" charset="-122"/>
            </a:endParaRPr>
          </a:p>
          <a:p>
            <a:pPr>
              <a:lnSpc>
                <a:spcPts val="3700"/>
              </a:lnSpc>
              <a:spcBef>
                <a:spcPts val="1800"/>
              </a:spcBef>
            </a:pPr>
            <a:r>
              <a:rPr lang="en-US" altLang="zh-TW" sz="2800" b="0" i="0" dirty="0">
                <a:solidFill>
                  <a:schemeClr val="accent2"/>
                </a:solidFill>
                <a:effectLst/>
                <a:latin typeface="Candara" panose="020E0502030303020204" pitchFamily="34" charset="0"/>
                <a:ea typeface="FangSong" panose="02010609060101010101" pitchFamily="49" charset="-122"/>
              </a:rPr>
              <a:t>15 …</a:t>
            </a:r>
            <a:r>
              <a:rPr lang="zh-TW" altLang="en-US" sz="2800" b="0" i="0" dirty="0">
                <a:solidFill>
                  <a:schemeClr val="accent2"/>
                </a:solidFill>
                <a:effectLst/>
                <a:latin typeface="FangSong" panose="02010609060101010101" pitchFamily="49" charset="-122"/>
                <a:ea typeface="FangSong" panose="02010609060101010101" pitchFamily="49" charset="-122"/>
              </a:rPr>
              <a:t>你們請聽</a:t>
            </a:r>
            <a:r>
              <a:rPr lang="en-US" altLang="zh-TW" sz="2800" b="0" i="0" dirty="0">
                <a:solidFill>
                  <a:schemeClr val="accent2"/>
                </a:solidFill>
                <a:effectLst/>
                <a:latin typeface="FangSong" panose="02010609060101010101" pitchFamily="49" charset="-122"/>
                <a:ea typeface="FangSong" panose="02010609060101010101" pitchFamily="49" charset="-122"/>
              </a:rPr>
              <a:t>!</a:t>
            </a:r>
            <a:r>
              <a:rPr lang="zh-TW" altLang="en-US" sz="2800" b="0" i="0" dirty="0">
                <a:solidFill>
                  <a:schemeClr val="accent2"/>
                </a:solidFill>
                <a:effectLst/>
                <a:latin typeface="FangSong" panose="02010609060101010101" pitchFamily="49" charset="-122"/>
                <a:ea typeface="FangSong" panose="02010609060101010101" pitchFamily="49" charset="-122"/>
              </a:rPr>
              <a:t>耶和華對你們如此說</a:t>
            </a:r>
            <a:r>
              <a:rPr lang="en-US" altLang="zh-TW" sz="2800" b="0" i="0" dirty="0">
                <a:solidFill>
                  <a:schemeClr val="accent2"/>
                </a:solidFill>
                <a:effectLst/>
                <a:latin typeface="FangSong" panose="02010609060101010101" pitchFamily="49" charset="-122"/>
                <a:ea typeface="FangSong" panose="02010609060101010101" pitchFamily="49" charset="-122"/>
              </a:rPr>
              <a:t>:</a:t>
            </a:r>
            <a:r>
              <a:rPr lang="zh-TW" altLang="en-US" sz="2800" dirty="0">
                <a:solidFill>
                  <a:schemeClr val="accent2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「</a:t>
            </a:r>
            <a:r>
              <a:rPr lang="zh-TW" altLang="en-US" sz="2800" b="0" i="0" dirty="0">
                <a:solidFill>
                  <a:schemeClr val="accent2"/>
                </a:solidFill>
                <a:effectLst/>
                <a:latin typeface="FangSong" panose="02010609060101010101" pitchFamily="49" charset="-122"/>
                <a:ea typeface="FangSong" panose="02010609060101010101" pitchFamily="49" charset="-122"/>
              </a:rPr>
              <a:t>不要因這大軍恐懼驚惶</a:t>
            </a:r>
            <a:r>
              <a:rPr lang="zh-TW" altLang="en-US" sz="2800" dirty="0">
                <a:solidFill>
                  <a:schemeClr val="accent2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，</a:t>
            </a:r>
            <a:r>
              <a:rPr lang="zh-TW" altLang="en-US" sz="2800" b="0" i="0" dirty="0">
                <a:solidFill>
                  <a:schemeClr val="accent2"/>
                </a:solidFill>
                <a:effectLst/>
                <a:latin typeface="FangSong" panose="02010609060101010101" pitchFamily="49" charset="-122"/>
                <a:ea typeface="FangSong" panose="02010609060101010101" pitchFamily="49" charset="-122"/>
              </a:rPr>
              <a:t>因為</a:t>
            </a:r>
            <a:r>
              <a:rPr lang="zh-TW" altLang="en-US" sz="2800" b="1" i="0" dirty="0">
                <a:solidFill>
                  <a:schemeClr val="accent2"/>
                </a:solidFill>
                <a:effectLst/>
                <a:latin typeface="FangSong" panose="02010609060101010101" pitchFamily="49" charset="-122"/>
                <a:ea typeface="FangSong" panose="02010609060101010101" pitchFamily="49" charset="-122"/>
              </a:rPr>
              <a:t>勝敗不在乎你們</a:t>
            </a:r>
            <a:r>
              <a:rPr lang="zh-TW" altLang="en-US" sz="2800" b="1" dirty="0">
                <a:solidFill>
                  <a:schemeClr val="accent2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，</a:t>
            </a:r>
            <a:r>
              <a:rPr lang="zh-TW" altLang="en-US" sz="2800" b="1" i="0" dirty="0">
                <a:solidFill>
                  <a:schemeClr val="accent2"/>
                </a:solidFill>
                <a:effectLst/>
                <a:latin typeface="FangSong" panose="02010609060101010101" pitchFamily="49" charset="-122"/>
                <a:ea typeface="FangSong" panose="02010609060101010101" pitchFamily="49" charset="-122"/>
              </a:rPr>
              <a:t>乃在乎神</a:t>
            </a:r>
            <a:r>
              <a:rPr lang="zh-TW" altLang="en-US" sz="2800" b="0" i="0" dirty="0">
                <a:solidFill>
                  <a:schemeClr val="accent2"/>
                </a:solidFill>
                <a:effectLst/>
                <a:latin typeface="FangSong" panose="02010609060101010101" pitchFamily="49" charset="-122"/>
                <a:ea typeface="FangSong" panose="02010609060101010101" pitchFamily="49" charset="-122"/>
              </a:rPr>
              <a:t>。</a:t>
            </a:r>
            <a:r>
              <a:rPr lang="zh-TW" altLang="en-US" sz="2800" dirty="0">
                <a:solidFill>
                  <a:schemeClr val="accent2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」</a:t>
            </a:r>
            <a:endParaRPr lang="en-US" sz="2800" dirty="0">
              <a:solidFill>
                <a:schemeClr val="accent2"/>
              </a:solidFill>
              <a:latin typeface="FangSong" panose="02010609060101010101" pitchFamily="49" charset="-122"/>
              <a:ea typeface="FangSong" panose="02010609060101010101" pitchFamily="49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1"/>
            <a:ext cx="7766936" cy="1646302"/>
          </a:xfrm>
        </p:spPr>
        <p:txBody>
          <a:bodyPr/>
          <a:lstStyle/>
          <a:p>
            <a:pPr algn="ctr"/>
            <a:r>
              <a:rPr lang="zh-TW" altLang="en-US" dirty="0">
                <a:latin typeface="DFKai-SB" panose="03000509000000000000" pitchFamily="65" charset="-120"/>
                <a:ea typeface="DFKai-SB" panose="03000509000000000000" pitchFamily="65" charset="-120"/>
              </a:rPr>
              <a:t>盟約</a:t>
            </a:r>
            <a:endParaRPr lang="en-US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87506" y="1059120"/>
            <a:ext cx="8328211" cy="50475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3200" dirty="0">
                <a:solidFill>
                  <a:schemeClr val="accent2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約書亞記</a:t>
            </a:r>
            <a:r>
              <a:rPr lang="zh-TW" altLang="en-US" sz="3200" dirty="0">
                <a:solidFill>
                  <a:schemeClr val="accent2"/>
                </a:solidFill>
                <a:latin typeface="+mj-ea"/>
              </a:rPr>
              <a:t> </a:t>
            </a:r>
            <a:r>
              <a:rPr lang="en-US" altLang="zh-TW" sz="3200" dirty="0">
                <a:solidFill>
                  <a:schemeClr val="accent2"/>
                </a:solidFill>
                <a:latin typeface="Candara" panose="020E0502030303020204" pitchFamily="34" charset="0"/>
              </a:rPr>
              <a:t>1: 2-4  </a:t>
            </a:r>
          </a:p>
          <a:p>
            <a:pPr>
              <a:lnSpc>
                <a:spcPct val="150000"/>
              </a:lnSpc>
            </a:pPr>
            <a:endParaRPr lang="en-US" sz="2800" dirty="0">
              <a:latin typeface="Candara" panose="020E0502030303020204" pitchFamily="34" charset="0"/>
            </a:endParaRPr>
          </a:p>
          <a:p>
            <a:pPr marL="0" indent="0" algn="l" fontAlgn="t">
              <a:lnSpc>
                <a:spcPts val="3700"/>
              </a:lnSpc>
              <a:spcBef>
                <a:spcPts val="1800"/>
              </a:spcBef>
              <a:buNone/>
            </a:pPr>
            <a:r>
              <a:rPr lang="en-US" altLang="zh-TW" sz="2800" dirty="0">
                <a:solidFill>
                  <a:schemeClr val="accent2"/>
                </a:solidFill>
                <a:latin typeface="Candara" panose="020E0502030303020204" pitchFamily="34" charset="0"/>
                <a:ea typeface="FangSong" panose="02010609060101010101" pitchFamily="49" charset="-122"/>
              </a:rPr>
              <a:t>2</a:t>
            </a:r>
            <a:r>
              <a:rPr lang="zh-TW" altLang="en-US" sz="2800" dirty="0">
                <a:solidFill>
                  <a:schemeClr val="accent2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「我的僕人摩西死了。現在你要起來和眾百姓過這約旦河，往我所要賜給以色列人的地去。</a:t>
            </a:r>
            <a:endParaRPr lang="en-US" altLang="zh-TW" sz="2800" dirty="0">
              <a:solidFill>
                <a:schemeClr val="accent2"/>
              </a:solidFill>
              <a:latin typeface="FangSong" panose="02010609060101010101" pitchFamily="49" charset="-122"/>
              <a:ea typeface="FangSong" panose="02010609060101010101" pitchFamily="49" charset="-122"/>
            </a:endParaRPr>
          </a:p>
          <a:p>
            <a:pPr marL="0" indent="0" algn="l" fontAlgn="t">
              <a:lnSpc>
                <a:spcPts val="3700"/>
              </a:lnSpc>
              <a:spcBef>
                <a:spcPts val="1800"/>
              </a:spcBef>
              <a:buNone/>
            </a:pPr>
            <a:r>
              <a:rPr lang="en-US" altLang="zh-TW" sz="2800" dirty="0">
                <a:solidFill>
                  <a:schemeClr val="accent2"/>
                </a:solidFill>
                <a:latin typeface="Candara" panose="020E0502030303020204" pitchFamily="34" charset="0"/>
                <a:ea typeface="FangSong" panose="02010609060101010101" pitchFamily="49" charset="-122"/>
              </a:rPr>
              <a:t>3 </a:t>
            </a:r>
            <a:r>
              <a:rPr lang="zh-TW" altLang="en-US" sz="2800" dirty="0">
                <a:solidFill>
                  <a:schemeClr val="accent2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凡你們腳掌所踏之地，我都照我所應許摩西的話賜給你們了。</a:t>
            </a:r>
            <a:endParaRPr lang="en-US" altLang="zh-TW" sz="2800" dirty="0">
              <a:solidFill>
                <a:schemeClr val="accent2"/>
              </a:solidFill>
              <a:latin typeface="FangSong" panose="02010609060101010101" pitchFamily="49" charset="-122"/>
              <a:ea typeface="FangSong" panose="02010609060101010101" pitchFamily="49" charset="-122"/>
            </a:endParaRPr>
          </a:p>
          <a:p>
            <a:pPr marL="0" indent="0" fontAlgn="t">
              <a:lnSpc>
                <a:spcPts val="3700"/>
              </a:lnSpc>
              <a:spcBef>
                <a:spcPts val="1800"/>
              </a:spcBef>
              <a:buNone/>
            </a:pPr>
            <a:r>
              <a:rPr lang="en-US" altLang="zh-TW" sz="2800" dirty="0">
                <a:solidFill>
                  <a:schemeClr val="accent2"/>
                </a:solidFill>
                <a:latin typeface="Candara" panose="020E0502030303020204" pitchFamily="34" charset="0"/>
                <a:ea typeface="FangSong" panose="02010609060101010101" pitchFamily="49" charset="-122"/>
              </a:rPr>
              <a:t>4 </a:t>
            </a:r>
            <a:r>
              <a:rPr lang="zh-TW" altLang="en-US" sz="2800" dirty="0">
                <a:solidFill>
                  <a:schemeClr val="accent2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從曠野和這黎巴嫩，直到幼發拉底大河，赫人的全地，又到大海日落</a:t>
            </a:r>
            <a:r>
              <a:rPr lang="zh-TW" altLang="en-US" sz="2800" b="0" i="0" dirty="0">
                <a:solidFill>
                  <a:schemeClr val="accent2"/>
                </a:solidFill>
                <a:effectLst/>
                <a:latin typeface="FangSong" panose="02010609060101010101" pitchFamily="49" charset="-122"/>
                <a:ea typeface="FangSong" panose="02010609060101010101" pitchFamily="49" charset="-122"/>
              </a:rPr>
              <a:t>之處</a:t>
            </a:r>
            <a:r>
              <a:rPr lang="zh-TW" altLang="en-US" sz="2800" dirty="0">
                <a:solidFill>
                  <a:schemeClr val="accent2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，都要作你們的</a:t>
            </a:r>
            <a:r>
              <a:rPr lang="zh-TW" altLang="en-US" sz="2800" b="0" i="0" dirty="0">
                <a:solidFill>
                  <a:schemeClr val="accent2"/>
                </a:solidFill>
                <a:effectLst/>
                <a:latin typeface="FangSong" panose="02010609060101010101" pitchFamily="49" charset="-122"/>
                <a:ea typeface="FangSong" panose="02010609060101010101" pitchFamily="49" charset="-122"/>
              </a:rPr>
              <a:t>境界</a:t>
            </a:r>
            <a:r>
              <a:rPr lang="zh-TW" altLang="en-US" sz="2800" b="0" i="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</a:rPr>
              <a:t> </a:t>
            </a:r>
            <a:r>
              <a:rPr lang="zh-TW" altLang="en-US" sz="2800" dirty="0">
                <a:solidFill>
                  <a:schemeClr val="accent2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。</a:t>
            </a:r>
            <a:endParaRPr lang="en-US" altLang="zh-TW" sz="2800" dirty="0">
              <a:solidFill>
                <a:schemeClr val="accent2"/>
              </a:solidFill>
              <a:latin typeface="FangSong" panose="02010609060101010101" pitchFamily="49" charset="-122"/>
              <a:ea typeface="FangSong" panose="02010609060101010101" pitchFamily="49" charset="-122"/>
            </a:endParaRPr>
          </a:p>
          <a:p>
            <a:endParaRPr lang="en-US" dirty="0">
              <a:latin typeface="Candara" panose="020E0502030303020204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2073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2364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4045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3168" y="1080245"/>
            <a:ext cx="8596668" cy="1320800"/>
          </a:xfrm>
        </p:spPr>
        <p:txBody>
          <a:bodyPr/>
          <a:lstStyle/>
          <a:p>
            <a:r>
              <a:rPr lang="en-US" altLang="zh-TW" dirty="0"/>
              <a:t>IV. </a:t>
            </a:r>
            <a:r>
              <a:rPr lang="zh-TW" altLang="en-US" dirty="0"/>
              <a:t>神是那位呼召的主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2827" y="2160589"/>
            <a:ext cx="8596668" cy="3809905"/>
          </a:xfrm>
        </p:spPr>
        <p:txBody>
          <a:bodyPr/>
          <a:lstStyle/>
          <a:p>
            <a:r>
              <a:rPr lang="zh-TW" altLang="en-US" dirty="0"/>
              <a:t>宣教士要走出他的安舒的環境到人群那裡去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43000" y="1210235"/>
            <a:ext cx="8014446" cy="23554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3200" i="0" dirty="0">
                <a:solidFill>
                  <a:schemeClr val="accent2"/>
                </a:solidFill>
                <a:effectLst/>
                <a:latin typeface="DFKai-SB" panose="03000509000000000000" pitchFamily="65" charset="-120"/>
                <a:ea typeface="DFKai-SB" panose="03000509000000000000" pitchFamily="65" charset="-120"/>
              </a:rPr>
              <a:t>路加福音 </a:t>
            </a:r>
            <a:r>
              <a:rPr lang="en-US" altLang="zh-TW" sz="3200" i="0" dirty="0">
                <a:solidFill>
                  <a:schemeClr val="accent2"/>
                </a:solidFill>
                <a:effectLst/>
                <a:latin typeface="Candara" panose="020E0502030303020204" pitchFamily="34" charset="0"/>
                <a:ea typeface="DFKai-SB" panose="03000509000000000000" pitchFamily="65" charset="-120"/>
              </a:rPr>
              <a:t>14:26</a:t>
            </a:r>
          </a:p>
          <a:p>
            <a:endParaRPr lang="en-US" sz="1800" dirty="0">
              <a:solidFill>
                <a:schemeClr val="accent2"/>
              </a:solidFill>
              <a:latin typeface="Times New Roman" panose="02020603050405020304" pitchFamily="18" charset="0"/>
            </a:endParaRPr>
          </a:p>
          <a:p>
            <a:pPr>
              <a:lnSpc>
                <a:spcPts val="3700"/>
              </a:lnSpc>
              <a:spcBef>
                <a:spcPts val="1000"/>
              </a:spcBef>
            </a:pPr>
            <a:r>
              <a:rPr lang="en-US" altLang="zh-TW" sz="2800" b="0" i="0" dirty="0">
                <a:solidFill>
                  <a:schemeClr val="accent2"/>
                </a:solidFill>
                <a:effectLst/>
                <a:latin typeface="Candara" panose="020E0502030303020204" pitchFamily="34" charset="0"/>
                <a:ea typeface="FangSong" panose="02010609060101010101" pitchFamily="49" charset="-122"/>
              </a:rPr>
              <a:t>26 </a:t>
            </a:r>
            <a:r>
              <a:rPr lang="zh-TW" altLang="en-US" sz="2800" b="0" i="0" dirty="0">
                <a:solidFill>
                  <a:schemeClr val="accent2"/>
                </a:solidFill>
                <a:effectLst/>
                <a:latin typeface="FangSong" panose="02010609060101010101" pitchFamily="49" charset="-122"/>
                <a:ea typeface="FangSong" panose="02010609060101010101" pitchFamily="49" charset="-122"/>
              </a:rPr>
              <a:t>人到我這裡來</a:t>
            </a:r>
            <a:r>
              <a:rPr lang="zh-TW" altLang="en-US" sz="2800" dirty="0">
                <a:solidFill>
                  <a:schemeClr val="accent2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，</a:t>
            </a:r>
            <a:r>
              <a:rPr lang="zh-TW" altLang="en-US" sz="2800" b="0" i="0" dirty="0">
                <a:solidFill>
                  <a:schemeClr val="accent2"/>
                </a:solidFill>
                <a:effectLst/>
                <a:latin typeface="FangSong" panose="02010609060101010101" pitchFamily="49" charset="-122"/>
                <a:ea typeface="FangSong" panose="02010609060101010101" pitchFamily="49" charset="-122"/>
              </a:rPr>
              <a:t>若不愛我勝過愛自己的父母、妻子、兒女、弟兄、姐妹</a:t>
            </a:r>
            <a:r>
              <a:rPr lang="zh-TW" altLang="en-US" sz="2800" dirty="0">
                <a:solidFill>
                  <a:schemeClr val="accent2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，</a:t>
            </a:r>
            <a:r>
              <a:rPr lang="zh-TW" altLang="en-US" sz="2800" b="0" i="0" dirty="0">
                <a:solidFill>
                  <a:schemeClr val="accent2"/>
                </a:solidFill>
                <a:effectLst/>
                <a:latin typeface="FangSong" panose="02010609060101010101" pitchFamily="49" charset="-122"/>
                <a:ea typeface="FangSong" panose="02010609060101010101" pitchFamily="49" charset="-122"/>
              </a:rPr>
              <a:t>和自己的性命</a:t>
            </a:r>
            <a:r>
              <a:rPr lang="zh-TW" altLang="en-US" sz="2800" dirty="0">
                <a:solidFill>
                  <a:schemeClr val="accent2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，</a:t>
            </a:r>
            <a:r>
              <a:rPr lang="zh-TW" altLang="en-US" sz="2800" b="0" i="0" dirty="0">
                <a:solidFill>
                  <a:schemeClr val="accent2"/>
                </a:solidFill>
                <a:effectLst/>
                <a:latin typeface="FangSong" panose="02010609060101010101" pitchFamily="49" charset="-122"/>
                <a:ea typeface="FangSong" panose="02010609060101010101" pitchFamily="49" charset="-122"/>
              </a:rPr>
              <a:t>就不能作我的門徒。</a:t>
            </a:r>
            <a:r>
              <a:rPr lang="zh-TW" altLang="en-US" sz="1800" b="0" i="0" dirty="0">
                <a:solidFill>
                  <a:schemeClr val="accent2"/>
                </a:solidFill>
                <a:effectLst/>
                <a:latin typeface="FangSong" panose="02010609060101010101" pitchFamily="49" charset="-122"/>
                <a:ea typeface="FangSong" panose="02010609060101010101" pitchFamily="49" charset="-122"/>
              </a:rPr>
              <a:t> </a:t>
            </a:r>
            <a:endParaRPr lang="en-US" sz="1800" dirty="0">
              <a:solidFill>
                <a:schemeClr val="accent2"/>
              </a:solidFill>
              <a:latin typeface="FangSong" panose="02010609060101010101" pitchFamily="49" charset="-122"/>
              <a:ea typeface="FangSong" panose="02010609060101010101" pitchFamily="49" charset="-122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4399" y="1008529"/>
            <a:ext cx="8525434" cy="37725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  <a:spcBef>
                <a:spcPts val="1000"/>
              </a:spcBef>
            </a:pPr>
            <a:r>
              <a:rPr lang="zh-TW" altLang="en-US" sz="3200" b="0" i="0" dirty="0">
                <a:solidFill>
                  <a:schemeClr val="accent2"/>
                </a:solidFill>
                <a:effectLst/>
                <a:latin typeface="DFKai-SB" panose="03000509000000000000" pitchFamily="65" charset="-120"/>
                <a:ea typeface="DFKai-SB" panose="03000509000000000000" pitchFamily="65" charset="-120"/>
              </a:rPr>
              <a:t>約書亞 </a:t>
            </a:r>
            <a:r>
              <a:rPr lang="en-US" altLang="zh-TW" sz="3200" dirty="0">
                <a:solidFill>
                  <a:schemeClr val="accent2"/>
                </a:solidFill>
                <a:latin typeface="Candara" panose="020E0502030303020204" pitchFamily="34" charset="0"/>
                <a:ea typeface="FangSong" panose="02010609060101010101" pitchFamily="49" charset="-122"/>
              </a:rPr>
              <a:t>1: 8</a:t>
            </a:r>
          </a:p>
          <a:p>
            <a:pPr>
              <a:lnSpc>
                <a:spcPts val="3500"/>
              </a:lnSpc>
              <a:spcBef>
                <a:spcPts val="1000"/>
              </a:spcBef>
            </a:pPr>
            <a:endParaRPr lang="en-US" altLang="zh-TW" sz="2800" dirty="0">
              <a:solidFill>
                <a:schemeClr val="accent2"/>
              </a:solidFill>
              <a:latin typeface="Candara" panose="020E0502030303020204" pitchFamily="34" charset="0"/>
              <a:ea typeface="FangSong" panose="02010609060101010101" pitchFamily="49" charset="-122"/>
            </a:endParaRPr>
          </a:p>
          <a:p>
            <a:pPr>
              <a:lnSpc>
                <a:spcPts val="3700"/>
              </a:lnSpc>
              <a:spcBef>
                <a:spcPts val="1000"/>
              </a:spcBef>
            </a:pPr>
            <a:r>
              <a:rPr lang="en-US" altLang="zh-TW" sz="2800" dirty="0">
                <a:solidFill>
                  <a:schemeClr val="accent2"/>
                </a:solidFill>
                <a:latin typeface="Candara" panose="020E0502030303020204" pitchFamily="34" charset="0"/>
                <a:ea typeface="FangSong" panose="02010609060101010101" pitchFamily="49" charset="-122"/>
              </a:rPr>
              <a:t>8</a:t>
            </a:r>
            <a:r>
              <a:rPr lang="en-US" altLang="zh-TW" sz="2800" dirty="0">
                <a:solidFill>
                  <a:schemeClr val="accent2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 </a:t>
            </a:r>
            <a:r>
              <a:rPr lang="zh-TW" altLang="en-US" sz="2800" dirty="0">
                <a:solidFill>
                  <a:schemeClr val="accent2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這律法書不可離開你的口，總要晝夜思想，好使你謹守遵行這書上所寫的一切話。如此，你的道路就可以亨通，凡事順利。</a:t>
            </a:r>
            <a:endParaRPr lang="en-US" altLang="zh-TW" sz="2800" dirty="0">
              <a:solidFill>
                <a:schemeClr val="accent2"/>
              </a:solidFill>
              <a:latin typeface="FangSong" panose="02010609060101010101" pitchFamily="49" charset="-122"/>
              <a:ea typeface="FangSong" panose="02010609060101010101" pitchFamily="49" charset="-122"/>
            </a:endParaRPr>
          </a:p>
          <a:p>
            <a:pPr>
              <a:lnSpc>
                <a:spcPts val="3500"/>
              </a:lnSpc>
              <a:spcBef>
                <a:spcPts val="1000"/>
              </a:spcBef>
            </a:pPr>
            <a:endParaRPr lang="en-US" altLang="zh-TW" sz="2800" dirty="0">
              <a:solidFill>
                <a:schemeClr val="accent2"/>
              </a:solidFill>
              <a:latin typeface="FangSong" panose="02010609060101010101" pitchFamily="49" charset="-122"/>
              <a:ea typeface="FangSong" panose="02010609060101010101" pitchFamily="49" charset="-122"/>
            </a:endParaRPr>
          </a:p>
          <a:p>
            <a:pPr>
              <a:lnSpc>
                <a:spcPts val="3500"/>
              </a:lnSpc>
              <a:spcBef>
                <a:spcPts val="1000"/>
              </a:spcBef>
            </a:pPr>
            <a:endParaRPr lang="en-US" altLang="zh-TW" sz="2800" dirty="0">
              <a:solidFill>
                <a:schemeClr val="accent2"/>
              </a:solidFill>
              <a:latin typeface="FangSong" panose="02010609060101010101" pitchFamily="49" charset="-122"/>
              <a:ea typeface="FangSong" panose="02010609060101010101" pitchFamily="49" charset="-122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23950" y="1762038"/>
            <a:ext cx="792861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3600" dirty="0">
                <a:solidFill>
                  <a:schemeClr val="accent2"/>
                </a:solidFill>
              </a:rPr>
              <a:t>I.   </a:t>
            </a:r>
            <a:r>
              <a:rPr lang="zh-TW" altLang="en-US" sz="3600" dirty="0">
                <a:solidFill>
                  <a:schemeClr val="accent2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神是我的盾牌</a:t>
            </a:r>
            <a:endParaRPr lang="en-US" sz="3600" dirty="0">
              <a:solidFill>
                <a:schemeClr val="accent2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23950" y="2998258"/>
            <a:ext cx="548259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3600" dirty="0">
                <a:solidFill>
                  <a:schemeClr val="accent2"/>
                </a:solidFill>
              </a:rPr>
              <a:t>II.  </a:t>
            </a:r>
            <a:r>
              <a:rPr lang="zh-TW" altLang="en-US" sz="3600" dirty="0">
                <a:solidFill>
                  <a:schemeClr val="accent2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神是我的得勝</a:t>
            </a:r>
            <a:endParaRPr lang="en-US" sz="3600" dirty="0">
              <a:solidFill>
                <a:schemeClr val="accent2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23950" y="4046222"/>
            <a:ext cx="593979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TW" sz="3600" dirty="0">
                <a:solidFill>
                  <a:schemeClr val="accent2"/>
                </a:solidFill>
              </a:rPr>
              <a:t>III. </a:t>
            </a:r>
            <a:r>
              <a:rPr lang="zh-TW" altLang="en-US" sz="3600" dirty="0">
                <a:solidFill>
                  <a:schemeClr val="accent2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神是元帥</a:t>
            </a:r>
            <a:endParaRPr lang="en-US" sz="3600" dirty="0">
              <a:solidFill>
                <a:schemeClr val="accent2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016" y="730623"/>
            <a:ext cx="8596668" cy="842683"/>
          </a:xfrm>
        </p:spPr>
        <p:txBody>
          <a:bodyPr/>
          <a:lstStyle/>
          <a:p>
            <a:r>
              <a:rPr lang="zh-TW" altLang="en-US" sz="3200" dirty="0">
                <a:latin typeface="DFKai-SB" panose="03000509000000000000" pitchFamily="65" charset="-120"/>
                <a:ea typeface="DFKai-SB" panose="03000509000000000000" pitchFamily="65" charset="-120"/>
              </a:rPr>
              <a:t>約書亞記</a:t>
            </a:r>
            <a:r>
              <a:rPr lang="zh-TW" altLang="en-US" sz="3200" dirty="0">
                <a:latin typeface="+mj-ea"/>
              </a:rPr>
              <a:t> </a:t>
            </a:r>
            <a:r>
              <a:rPr lang="en-US" altLang="zh-TW" dirty="0">
                <a:latin typeface="Candara" panose="020E0502030303020204" pitchFamily="34" charset="0"/>
              </a:rPr>
              <a:t>1: 1-11</a:t>
            </a:r>
            <a:endParaRPr lang="en-US" dirty="0">
              <a:latin typeface="Candara" panose="020E0502030303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8188" y="2164976"/>
            <a:ext cx="8413390" cy="4225066"/>
          </a:xfrm>
        </p:spPr>
        <p:txBody>
          <a:bodyPr>
            <a:noAutofit/>
          </a:bodyPr>
          <a:lstStyle/>
          <a:p>
            <a:pPr marL="0" indent="0" algn="l" fontAlgn="t">
              <a:lnSpc>
                <a:spcPts val="3700"/>
              </a:lnSpc>
              <a:spcBef>
                <a:spcPts val="1800"/>
              </a:spcBef>
              <a:buNone/>
            </a:pPr>
            <a:r>
              <a:rPr lang="en-US" altLang="zh-TW" sz="2800" dirty="0">
                <a:solidFill>
                  <a:schemeClr val="accent2"/>
                </a:solidFill>
                <a:latin typeface="Candara" panose="020E0502030303020204" pitchFamily="34" charset="0"/>
                <a:ea typeface="FangSong" panose="02010609060101010101" pitchFamily="49" charset="-122"/>
              </a:rPr>
              <a:t>1 </a:t>
            </a:r>
            <a:r>
              <a:rPr lang="zh-TW" altLang="en-US" sz="2800" dirty="0">
                <a:solidFill>
                  <a:schemeClr val="accent2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耶和華的僕人摩西死了以後，耶和華對摩西的助手嫩的兒子約書亞說：</a:t>
            </a:r>
            <a:endParaRPr lang="en-US" altLang="zh-TW" sz="2800" dirty="0">
              <a:solidFill>
                <a:schemeClr val="accent2"/>
              </a:solidFill>
              <a:latin typeface="FangSong" panose="02010609060101010101" pitchFamily="49" charset="-122"/>
              <a:ea typeface="FangSong" panose="02010609060101010101" pitchFamily="49" charset="-122"/>
            </a:endParaRPr>
          </a:p>
          <a:p>
            <a:pPr marL="0" indent="0" algn="l" fontAlgn="t">
              <a:lnSpc>
                <a:spcPts val="3700"/>
              </a:lnSpc>
              <a:spcBef>
                <a:spcPts val="1800"/>
              </a:spcBef>
              <a:buNone/>
            </a:pPr>
            <a:r>
              <a:rPr lang="en-US" altLang="zh-TW" sz="2800" dirty="0">
                <a:solidFill>
                  <a:schemeClr val="accent2"/>
                </a:solidFill>
                <a:latin typeface="Candara" panose="020E0502030303020204" pitchFamily="34" charset="0"/>
                <a:ea typeface="FangSong" panose="02010609060101010101" pitchFamily="49" charset="-122"/>
              </a:rPr>
              <a:t>2</a:t>
            </a:r>
            <a:r>
              <a:rPr lang="zh-TW" altLang="en-US" sz="2800" dirty="0">
                <a:solidFill>
                  <a:schemeClr val="accent2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「我的僕人摩西死了。現在你要起來，和眾百姓過這約旦河，往我所要賜給以色列人的地去。</a:t>
            </a:r>
            <a:endParaRPr lang="en-US" altLang="zh-TW" sz="2800" dirty="0">
              <a:solidFill>
                <a:schemeClr val="accent2"/>
              </a:solidFill>
              <a:latin typeface="FangSong" panose="02010609060101010101" pitchFamily="49" charset="-122"/>
              <a:ea typeface="FangSong" panose="02010609060101010101" pitchFamily="49" charset="-122"/>
            </a:endParaRPr>
          </a:p>
          <a:p>
            <a:pPr marL="0" indent="0" algn="l" fontAlgn="t">
              <a:lnSpc>
                <a:spcPts val="3700"/>
              </a:lnSpc>
              <a:spcBef>
                <a:spcPts val="1800"/>
              </a:spcBef>
              <a:buNone/>
            </a:pPr>
            <a:r>
              <a:rPr lang="en-US" altLang="zh-TW" sz="2800" dirty="0">
                <a:solidFill>
                  <a:schemeClr val="accent2"/>
                </a:solidFill>
                <a:latin typeface="Candara" panose="020E0502030303020204" pitchFamily="34" charset="0"/>
                <a:ea typeface="FangSong" panose="02010609060101010101" pitchFamily="49" charset="-122"/>
              </a:rPr>
              <a:t>3 </a:t>
            </a:r>
            <a:r>
              <a:rPr lang="zh-TW" altLang="en-US" sz="2800" dirty="0">
                <a:solidFill>
                  <a:schemeClr val="accent2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凡你們腳掌所踏之地，我都照我所應許摩西的話賜給你們了。</a:t>
            </a:r>
            <a:endParaRPr lang="en-US" altLang="zh-TW" sz="2800" dirty="0">
              <a:solidFill>
                <a:schemeClr val="accent2"/>
              </a:solidFill>
              <a:latin typeface="FangSong" panose="02010609060101010101" pitchFamily="49" charset="-122"/>
              <a:ea typeface="FangSong" panose="02010609060101010101" pitchFamily="49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48871" y="1290918"/>
            <a:ext cx="8278173" cy="48972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700"/>
              </a:lnSpc>
              <a:spcBef>
                <a:spcPts val="1800"/>
              </a:spcBef>
            </a:pPr>
            <a:r>
              <a:rPr lang="en-US" altLang="zh-TW" sz="2800" dirty="0">
                <a:solidFill>
                  <a:schemeClr val="accent2"/>
                </a:solidFill>
                <a:latin typeface="Candara" panose="020E0502030303020204" pitchFamily="34" charset="0"/>
                <a:ea typeface="FangSong" panose="02010609060101010101" pitchFamily="49" charset="-122"/>
              </a:rPr>
              <a:t>4 </a:t>
            </a:r>
            <a:r>
              <a:rPr lang="zh-TW" altLang="en-US" sz="2800" dirty="0">
                <a:solidFill>
                  <a:schemeClr val="accent2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從曠野和這黎巴嫩，直到幼發拉底大河，赫人的全地，又到大海日落</a:t>
            </a:r>
            <a:r>
              <a:rPr lang="zh-TW" altLang="en-US" sz="2800" b="0" i="0" dirty="0">
                <a:solidFill>
                  <a:schemeClr val="accent2"/>
                </a:solidFill>
                <a:effectLst/>
                <a:latin typeface="FangSong" panose="02010609060101010101" pitchFamily="49" charset="-122"/>
                <a:ea typeface="FangSong" panose="02010609060101010101" pitchFamily="49" charset="-122"/>
              </a:rPr>
              <a:t>之處</a:t>
            </a:r>
            <a:r>
              <a:rPr lang="zh-TW" altLang="en-US" sz="2800" dirty="0">
                <a:solidFill>
                  <a:schemeClr val="accent2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，都要作你們的</a:t>
            </a:r>
            <a:r>
              <a:rPr lang="zh-TW" altLang="en-US" sz="2800" b="0" i="0" dirty="0">
                <a:solidFill>
                  <a:schemeClr val="accent2"/>
                </a:solidFill>
                <a:effectLst/>
                <a:latin typeface="FangSong" panose="02010609060101010101" pitchFamily="49" charset="-122"/>
                <a:ea typeface="FangSong" panose="02010609060101010101" pitchFamily="49" charset="-122"/>
              </a:rPr>
              <a:t>境界</a:t>
            </a:r>
            <a:r>
              <a:rPr lang="zh-TW" altLang="en-US" sz="1600" b="0" i="0" dirty="0">
                <a:solidFill>
                  <a:schemeClr val="accent2"/>
                </a:solidFill>
                <a:effectLst/>
                <a:latin typeface="Times New Roman" panose="02020603050405020304" pitchFamily="18" charset="0"/>
              </a:rPr>
              <a:t> </a:t>
            </a:r>
            <a:r>
              <a:rPr lang="zh-TW" altLang="en-US" sz="2800" dirty="0">
                <a:solidFill>
                  <a:schemeClr val="accent2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。</a:t>
            </a:r>
            <a:endParaRPr lang="en-US" altLang="zh-TW" sz="2800" dirty="0">
              <a:solidFill>
                <a:schemeClr val="accent2"/>
              </a:solidFill>
              <a:latin typeface="Candara" panose="020E0502030303020204" pitchFamily="34" charset="0"/>
              <a:ea typeface="FangSong" panose="02010609060101010101" pitchFamily="49" charset="-122"/>
            </a:endParaRPr>
          </a:p>
          <a:p>
            <a:pPr>
              <a:lnSpc>
                <a:spcPts val="3700"/>
              </a:lnSpc>
              <a:spcBef>
                <a:spcPts val="1800"/>
              </a:spcBef>
            </a:pPr>
            <a:r>
              <a:rPr lang="en-US" altLang="zh-TW" sz="2800" dirty="0">
                <a:solidFill>
                  <a:schemeClr val="accent2"/>
                </a:solidFill>
                <a:latin typeface="Candara" panose="020E0502030303020204" pitchFamily="34" charset="0"/>
                <a:ea typeface="FangSong" panose="02010609060101010101" pitchFamily="49" charset="-122"/>
              </a:rPr>
              <a:t>5 </a:t>
            </a:r>
            <a:r>
              <a:rPr lang="zh-TW" altLang="en-US" sz="2800" dirty="0">
                <a:solidFill>
                  <a:schemeClr val="accent2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你一生的日子，必無一人能在你面前站立得住。我怎樣與摩西同在，也必照樣與你同在；我必不撇下你，也不丟棄你。</a:t>
            </a:r>
            <a:endParaRPr lang="en-US" altLang="zh-TW" sz="2800" dirty="0">
              <a:solidFill>
                <a:schemeClr val="accent2"/>
              </a:solidFill>
              <a:latin typeface="FangSong" panose="02010609060101010101" pitchFamily="49" charset="-122"/>
              <a:ea typeface="FangSong" panose="02010609060101010101" pitchFamily="49" charset="-122"/>
            </a:endParaRPr>
          </a:p>
          <a:p>
            <a:pPr>
              <a:lnSpc>
                <a:spcPts val="3700"/>
              </a:lnSpc>
              <a:spcBef>
                <a:spcPts val="1800"/>
              </a:spcBef>
            </a:pPr>
            <a:r>
              <a:rPr lang="en-US" altLang="zh-TW" sz="2800" dirty="0">
                <a:solidFill>
                  <a:schemeClr val="accent2"/>
                </a:solidFill>
                <a:latin typeface="Candara" panose="020E0502030303020204" pitchFamily="34" charset="0"/>
                <a:ea typeface="FangSong" panose="02010609060101010101" pitchFamily="49" charset="-122"/>
              </a:rPr>
              <a:t>6 </a:t>
            </a:r>
            <a:r>
              <a:rPr lang="zh-TW" altLang="en-US" sz="2800" dirty="0">
                <a:solidFill>
                  <a:schemeClr val="accent2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你當剛強壯膽，因為你必使這百姓承受那地為業，就是我向他們列祖起誓要給他們的地。 </a:t>
            </a:r>
          </a:p>
          <a:p>
            <a:pPr>
              <a:lnSpc>
                <a:spcPts val="3700"/>
              </a:lnSpc>
              <a:spcBef>
                <a:spcPts val="1000"/>
              </a:spcBef>
            </a:pPr>
            <a:r>
              <a:rPr lang="en-US" altLang="zh-TW" sz="2800" dirty="0">
                <a:solidFill>
                  <a:schemeClr val="accent2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 </a:t>
            </a:r>
            <a:endParaRPr lang="zh-TW" altLang="en-US" sz="2800" dirty="0">
              <a:solidFill>
                <a:schemeClr val="accent2"/>
              </a:solidFill>
              <a:latin typeface="FangSong" panose="02010609060101010101" pitchFamily="49" charset="-122"/>
              <a:ea typeface="FangSong" panose="02010609060101010101" pitchFamily="49" charset="-122"/>
            </a:endParaRPr>
          </a:p>
          <a:p>
            <a:pPr>
              <a:lnSpc>
                <a:spcPts val="3500"/>
              </a:lnSpc>
            </a:pPr>
            <a:endParaRPr lang="en-US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16106" y="1317812"/>
            <a:ext cx="8390961" cy="52091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700"/>
              </a:lnSpc>
              <a:spcBef>
                <a:spcPts val="1800"/>
              </a:spcBef>
            </a:pPr>
            <a:r>
              <a:rPr lang="en-US" altLang="zh-TW" sz="2800" dirty="0">
                <a:solidFill>
                  <a:schemeClr val="accent2"/>
                </a:solidFill>
                <a:latin typeface="Candara" panose="020E0502030303020204" pitchFamily="34" charset="0"/>
                <a:ea typeface="FangSong" panose="02010609060101010101" pitchFamily="49" charset="-122"/>
              </a:rPr>
              <a:t>7 </a:t>
            </a:r>
            <a:r>
              <a:rPr lang="zh-TW" altLang="en-US" sz="2800" dirty="0">
                <a:solidFill>
                  <a:schemeClr val="accent2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只要剛強，大大壯膽，謹守遵行我僕人摩西所吩咐你的一切律法，不可偏離左右，使你無論往哪裏去，都可以順利。</a:t>
            </a:r>
            <a:endParaRPr lang="en-US" altLang="zh-TW" sz="2800" dirty="0">
              <a:solidFill>
                <a:schemeClr val="accent2"/>
              </a:solidFill>
              <a:latin typeface="Candara" panose="020E0502030303020204" pitchFamily="34" charset="0"/>
              <a:ea typeface="FangSong" panose="02010609060101010101" pitchFamily="49" charset="-122"/>
            </a:endParaRPr>
          </a:p>
          <a:p>
            <a:pPr>
              <a:lnSpc>
                <a:spcPts val="3700"/>
              </a:lnSpc>
              <a:spcBef>
                <a:spcPts val="1800"/>
              </a:spcBef>
            </a:pPr>
            <a:r>
              <a:rPr lang="en-US" altLang="zh-TW" sz="2800" dirty="0">
                <a:solidFill>
                  <a:schemeClr val="accent2"/>
                </a:solidFill>
                <a:latin typeface="Candara" panose="020E0502030303020204" pitchFamily="34" charset="0"/>
                <a:ea typeface="FangSong" panose="02010609060101010101" pitchFamily="49" charset="-122"/>
              </a:rPr>
              <a:t>8</a:t>
            </a:r>
            <a:r>
              <a:rPr lang="en-US" altLang="zh-TW" sz="2800" dirty="0">
                <a:solidFill>
                  <a:schemeClr val="accent2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 </a:t>
            </a:r>
            <a:r>
              <a:rPr lang="zh-TW" altLang="en-US" sz="2800" dirty="0">
                <a:solidFill>
                  <a:schemeClr val="accent2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這律法書不可離開你的口，總要晝夜思想，好使你謹守遵行這書上所寫的一切話。如此，你的道路就可以亨通，凡事順利。</a:t>
            </a:r>
            <a:endParaRPr lang="en-US" altLang="zh-TW" sz="2800" dirty="0">
              <a:solidFill>
                <a:schemeClr val="accent2"/>
              </a:solidFill>
              <a:latin typeface="Candara" panose="020E0502030303020204" pitchFamily="34" charset="0"/>
              <a:ea typeface="FangSong" panose="02010609060101010101" pitchFamily="49" charset="-122"/>
            </a:endParaRPr>
          </a:p>
          <a:p>
            <a:pPr>
              <a:lnSpc>
                <a:spcPts val="3700"/>
              </a:lnSpc>
              <a:spcBef>
                <a:spcPts val="1800"/>
              </a:spcBef>
            </a:pPr>
            <a:r>
              <a:rPr lang="en-US" altLang="zh-TW" sz="2800" dirty="0">
                <a:solidFill>
                  <a:schemeClr val="accent2"/>
                </a:solidFill>
                <a:latin typeface="Candara" panose="020E0502030303020204" pitchFamily="34" charset="0"/>
                <a:ea typeface="FangSong" panose="02010609060101010101" pitchFamily="49" charset="-122"/>
              </a:rPr>
              <a:t>9</a:t>
            </a:r>
            <a:r>
              <a:rPr lang="en-US" altLang="zh-TW" sz="2800" dirty="0">
                <a:solidFill>
                  <a:schemeClr val="accent2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 </a:t>
            </a:r>
            <a:r>
              <a:rPr lang="zh-TW" altLang="en-US" sz="2800" dirty="0">
                <a:solidFill>
                  <a:schemeClr val="accent2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我豈沒有吩咐你嗎？你當剛強壯膽</a:t>
            </a:r>
            <a:r>
              <a:rPr lang="en-US" altLang="zh-TW" sz="2800" dirty="0">
                <a:solidFill>
                  <a:schemeClr val="accent2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!</a:t>
            </a:r>
            <a:r>
              <a:rPr lang="zh-TW" altLang="en-US" sz="2800" dirty="0">
                <a:solidFill>
                  <a:schemeClr val="accent2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不要懼怕，也不要驚惶，因為你無論往哪裏去，耶和華你的　神必與你同在。」</a:t>
            </a:r>
            <a:endParaRPr lang="en-US" altLang="zh-TW" sz="2800" dirty="0">
              <a:solidFill>
                <a:schemeClr val="accent2"/>
              </a:solidFill>
              <a:latin typeface="FangSong" panose="02010609060101010101" pitchFamily="49" charset="-122"/>
              <a:ea typeface="FangSong" panose="02010609060101010101" pitchFamily="49" charset="-122"/>
            </a:endParaRPr>
          </a:p>
          <a:p>
            <a:pPr marL="0" indent="0" algn="l" fontAlgn="t">
              <a:lnSpc>
                <a:spcPts val="3000"/>
              </a:lnSpc>
              <a:buNone/>
            </a:pPr>
            <a:endParaRPr lang="zh-TW" altLang="en-US" sz="1800" dirty="0">
              <a:solidFill>
                <a:schemeClr val="accent2"/>
              </a:solidFill>
              <a:latin typeface="FangSong" panose="02010609060101010101" pitchFamily="49" charset="-122"/>
              <a:ea typeface="FangSong" panose="02010609060101010101" pitchFamily="49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41294" y="1183341"/>
            <a:ext cx="8216152" cy="21630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700"/>
              </a:lnSpc>
              <a:spcBef>
                <a:spcPts val="1800"/>
              </a:spcBef>
            </a:pPr>
            <a:r>
              <a:rPr lang="en-US" altLang="zh-TW" sz="2800" dirty="0">
                <a:solidFill>
                  <a:schemeClr val="accent2"/>
                </a:solidFill>
                <a:latin typeface="Candara" panose="020E0502030303020204" pitchFamily="34" charset="0"/>
                <a:ea typeface="FangSong" panose="02010609060101010101" pitchFamily="49" charset="-122"/>
              </a:rPr>
              <a:t>10</a:t>
            </a:r>
            <a:r>
              <a:rPr lang="en-US" altLang="zh-TW" sz="2800" dirty="0">
                <a:solidFill>
                  <a:schemeClr val="accent2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 </a:t>
            </a:r>
            <a:r>
              <a:rPr lang="zh-TW" altLang="en-US" sz="2800" dirty="0">
                <a:solidFill>
                  <a:schemeClr val="accent2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於是，約書亞吩咐百姓的官長說：</a:t>
            </a:r>
            <a:endParaRPr lang="en-US" altLang="zh-TW" sz="2800" dirty="0">
              <a:solidFill>
                <a:schemeClr val="accent2"/>
              </a:solidFill>
              <a:latin typeface="FangSong" panose="02010609060101010101" pitchFamily="49" charset="-122"/>
              <a:ea typeface="FangSong" panose="02010609060101010101" pitchFamily="49" charset="-122"/>
            </a:endParaRPr>
          </a:p>
          <a:p>
            <a:pPr>
              <a:lnSpc>
                <a:spcPts val="3700"/>
              </a:lnSpc>
              <a:spcBef>
                <a:spcPts val="1800"/>
              </a:spcBef>
            </a:pPr>
            <a:r>
              <a:rPr lang="en-US" altLang="zh-TW" sz="2800" dirty="0">
                <a:solidFill>
                  <a:schemeClr val="accent2"/>
                </a:solidFill>
                <a:latin typeface="Candara" panose="020E0502030303020204" pitchFamily="34" charset="0"/>
                <a:ea typeface="FangSong" panose="02010609060101010101" pitchFamily="49" charset="-122"/>
              </a:rPr>
              <a:t>11</a:t>
            </a:r>
            <a:r>
              <a:rPr lang="en-US" altLang="zh-TW" sz="2800" dirty="0">
                <a:solidFill>
                  <a:schemeClr val="accent2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 </a:t>
            </a:r>
            <a:r>
              <a:rPr lang="zh-TW" altLang="en-US" sz="2800" dirty="0">
                <a:solidFill>
                  <a:schemeClr val="accent2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「你們要走遍營中，吩咐百姓說：</a:t>
            </a:r>
            <a:r>
              <a:rPr lang="en-US" altLang="zh-TW" sz="2800" dirty="0">
                <a:solidFill>
                  <a:schemeClr val="accent2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『</a:t>
            </a:r>
            <a:r>
              <a:rPr lang="zh-TW" altLang="en-US" sz="2800" dirty="0">
                <a:solidFill>
                  <a:schemeClr val="accent2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當預備食物， 因為三日之內你們要過這約旦河，進去得耶和華</a:t>
            </a:r>
            <a:r>
              <a:rPr lang="en-US" altLang="zh-TW" sz="2800" dirty="0">
                <a:solidFill>
                  <a:schemeClr val="accent2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—</a:t>
            </a:r>
            <a:r>
              <a:rPr lang="zh-TW" altLang="en-US" sz="2800" dirty="0">
                <a:solidFill>
                  <a:schemeClr val="accent2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你們　神賜給你們為業之地。</a:t>
            </a:r>
            <a:r>
              <a:rPr lang="en-US" altLang="zh-TW" sz="2800" dirty="0">
                <a:solidFill>
                  <a:schemeClr val="accent2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』</a:t>
            </a:r>
            <a:r>
              <a:rPr lang="zh-TW" altLang="en-US" sz="2800" dirty="0">
                <a:solidFill>
                  <a:schemeClr val="accent2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」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28079" y="1449660"/>
            <a:ext cx="7538224" cy="3240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700"/>
              </a:lnSpc>
              <a:spcBef>
                <a:spcPts val="1800"/>
              </a:spcBef>
            </a:pPr>
            <a:r>
              <a:rPr lang="en-US" altLang="zh-TW" sz="2800" dirty="0">
                <a:solidFill>
                  <a:schemeClr val="accent2"/>
                </a:solidFill>
                <a:latin typeface="Candara" panose="020E0502030303020204" pitchFamily="34" charset="0"/>
                <a:ea typeface="FangSong" panose="02010609060101010101" pitchFamily="49" charset="-122"/>
              </a:rPr>
              <a:t>5 </a:t>
            </a:r>
            <a:r>
              <a:rPr lang="zh-TW" altLang="en-US" sz="2800" dirty="0">
                <a:solidFill>
                  <a:schemeClr val="accent2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你一生的日子，必無一人能在你面前站立得住。我怎樣與摩西同在，也必照樣與你同在；我必不撇下你，也不丟棄你。</a:t>
            </a:r>
            <a:endParaRPr lang="en-US" altLang="zh-TW" sz="2800" dirty="0">
              <a:solidFill>
                <a:schemeClr val="accent2"/>
              </a:solidFill>
              <a:latin typeface="FangSong" panose="02010609060101010101" pitchFamily="49" charset="-122"/>
              <a:ea typeface="FangSong" panose="02010609060101010101" pitchFamily="49" charset="-122"/>
            </a:endParaRPr>
          </a:p>
          <a:p>
            <a:pPr>
              <a:lnSpc>
                <a:spcPts val="3700"/>
              </a:lnSpc>
              <a:spcBef>
                <a:spcPts val="1800"/>
              </a:spcBef>
            </a:pPr>
            <a:r>
              <a:rPr lang="en-US" altLang="zh-TW" sz="2800" dirty="0">
                <a:solidFill>
                  <a:schemeClr val="accent2"/>
                </a:solidFill>
                <a:latin typeface="Candara" panose="020E0502030303020204" pitchFamily="34" charset="0"/>
                <a:ea typeface="FangSong" panose="02010609060101010101" pitchFamily="49" charset="-122"/>
              </a:rPr>
              <a:t>6 </a:t>
            </a:r>
            <a:r>
              <a:rPr lang="zh-TW" altLang="en-US" sz="2800" dirty="0">
                <a:solidFill>
                  <a:schemeClr val="accent2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你當剛強壯膽，因為你必使這百姓承受那地為業，就是我向他們列祖起誓要給他們的地。 </a:t>
            </a:r>
          </a:p>
          <a:p>
            <a:pPr>
              <a:lnSpc>
                <a:spcPts val="3700"/>
              </a:lnSpc>
              <a:spcBef>
                <a:spcPts val="1000"/>
              </a:spcBef>
            </a:pPr>
            <a:r>
              <a:rPr lang="en-US" altLang="zh-TW" sz="2800" dirty="0">
                <a:solidFill>
                  <a:schemeClr val="accent2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 </a:t>
            </a:r>
            <a:endParaRPr lang="zh-TW" altLang="en-US" sz="2800" dirty="0">
              <a:solidFill>
                <a:schemeClr val="accent2"/>
              </a:solidFill>
              <a:latin typeface="FangSong" panose="02010609060101010101" pitchFamily="49" charset="-122"/>
              <a:ea typeface="FangSong" panose="02010609060101010101" pitchFamily="49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698" y="932328"/>
            <a:ext cx="8614584" cy="1320800"/>
          </a:xfrm>
        </p:spPr>
        <p:txBody>
          <a:bodyPr/>
          <a:lstStyle/>
          <a:p>
            <a:r>
              <a:rPr lang="en-US" altLang="zh-TW" dirty="0"/>
              <a:t>I. </a:t>
            </a:r>
            <a:r>
              <a:rPr lang="zh-TW" altLang="en-US" dirty="0"/>
              <a:t>神是我的盾牌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8357" y="2151529"/>
            <a:ext cx="8596668" cy="3889833"/>
          </a:xfrm>
        </p:spPr>
        <p:txBody>
          <a:bodyPr/>
          <a:lstStyle/>
          <a:p>
            <a:r>
              <a:rPr lang="zh-TW" altLang="en-US" dirty="0"/>
              <a:t>宣教士無論在任何的情況下都要信靠神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003580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</TotalTime>
  <Words>1398</Words>
  <Application>Microsoft Office PowerPoint</Application>
  <PresentationFormat>宽屏</PresentationFormat>
  <Paragraphs>75</Paragraphs>
  <Slides>27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8" baseType="lpstr">
      <vt:lpstr>FangSong</vt:lpstr>
      <vt:lpstr>SimSun</vt:lpstr>
      <vt:lpstr>Arial</vt:lpstr>
      <vt:lpstr>Candara</vt:lpstr>
      <vt:lpstr>DFKai-SB</vt:lpstr>
      <vt:lpstr>Microsoft JhengHei</vt:lpstr>
      <vt:lpstr>Microsoft JhengHei</vt:lpstr>
      <vt:lpstr>Times New Roman</vt:lpstr>
      <vt:lpstr>Trebuchet MS</vt:lpstr>
      <vt:lpstr>Wingdings 3</vt:lpstr>
      <vt:lpstr>Facet</vt:lpstr>
      <vt:lpstr>講員介紹 - 文肖鳴 (畢師母)</vt:lpstr>
      <vt:lpstr>盟約</vt:lpstr>
      <vt:lpstr>約書亞記 1: 1-11</vt:lpstr>
      <vt:lpstr>PowerPoint 演示文稿</vt:lpstr>
      <vt:lpstr>PowerPoint 演示文稿</vt:lpstr>
      <vt:lpstr>PowerPoint 演示文稿</vt:lpstr>
      <vt:lpstr>PowerPoint 演示文稿</vt:lpstr>
      <vt:lpstr>I. 神是我的盾牌</vt:lpstr>
      <vt:lpstr>PowerPoint 演示文稿</vt:lpstr>
      <vt:lpstr>PowerPoint 演示文稿</vt:lpstr>
      <vt:lpstr>PowerPoint 演示文稿</vt:lpstr>
      <vt:lpstr>II. 神是我的得勝</vt:lpstr>
      <vt:lpstr>PowerPoint 演示文稿</vt:lpstr>
      <vt:lpstr>PowerPoint 演示文稿</vt:lpstr>
      <vt:lpstr>PowerPoint 演示文稿</vt:lpstr>
      <vt:lpstr>III. 神是元帥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IV. 神是那位呼召的主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題目: 在主裡的豐盛生命</dc:title>
  <dc:creator>Chris Pi</dc:creator>
  <cp:lastModifiedBy>Administrator</cp:lastModifiedBy>
  <cp:revision>5</cp:revision>
  <dcterms:created xsi:type="dcterms:W3CDTF">2022-11-10T03:55:00Z</dcterms:created>
  <dcterms:modified xsi:type="dcterms:W3CDTF">2022-12-11T21:09:57Z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1C2716465FF449409B45FC8E61462690</vt:lpwstr>
  </property>
  <property fmtid="{D5CDD505-2E9C-101B-9397-08002B2CF9AE}" pid="3" name="KSOProductBuildVer">
    <vt:lpwstr>1033-11.2.0.11417</vt:lpwstr>
  </property>
</Properties>
</file>