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322" r:id="rId4"/>
    <p:sldId id="304" r:id="rId5"/>
    <p:sldId id="257" r:id="rId6"/>
    <p:sldId id="280" r:id="rId7"/>
    <p:sldId id="321" r:id="rId8"/>
    <p:sldId id="259" r:id="rId9"/>
    <p:sldId id="289" r:id="rId10"/>
    <p:sldId id="302" r:id="rId11"/>
    <p:sldId id="327" r:id="rId12"/>
    <p:sldId id="309" r:id="rId13"/>
    <p:sldId id="292" r:id="rId14"/>
    <p:sldId id="323" r:id="rId15"/>
    <p:sldId id="32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1867535"/>
          </a:xfrm>
        </p:spPr>
        <p:txBody>
          <a:bodyPr>
            <a:normAutofit/>
          </a:bodyPr>
          <a:lstStyle/>
          <a:p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平安夜的故事    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5295"/>
            <a:ext cx="9144000" cy="1348740"/>
          </a:xfrm>
        </p:spPr>
        <p:txBody>
          <a:bodyPr/>
          <a:lstStyle/>
          <a:p>
            <a:r>
              <a:rPr sz="3600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路加</a:t>
            </a:r>
            <a:r>
              <a:rPr lang="zh-CN" sz="3600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福音</a:t>
            </a:r>
            <a:r>
              <a:rPr lang="en-US" altLang="zh-CN" sz="3600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r>
              <a:rPr sz="3600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2：8-</a:t>
            </a:r>
            <a:r>
              <a:rPr lang="en-US" sz="3600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18</a:t>
            </a:r>
            <a:endParaRPr lang="en-US" sz="3600" dirty="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624965" y="3242945"/>
            <a:ext cx="10290175" cy="1604645"/>
          </a:xfrm>
        </p:spPr>
        <p:txBody>
          <a:bodyPr>
            <a:noAutofit/>
          </a:bodyPr>
          <a:p>
            <a:r>
              <a:rPr lang="zh-CN" altLang="en-US"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https://www.youtube.com/watch?v=4WXs3sKu41I</a:t>
            </a:r>
            <a:endParaRPr lang="zh-CN" altLang="en-US" sz="44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pic>
        <p:nvPicPr>
          <p:cNvPr id="2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74295" y="46355"/>
            <a:ext cx="4942840" cy="29673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 Box 3"/>
          <p:cNvSpPr txBox="1"/>
          <p:nvPr/>
        </p:nvSpPr>
        <p:spPr>
          <a:xfrm>
            <a:off x="4705350" y="1911985"/>
            <a:ext cx="514985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800">
                <a:latin typeface="Microsoft JhengHei" panose="020B0604030504040204" charset="-120"/>
                <a:ea typeface="Microsoft JhengHei" panose="020B0604030504040204" charset="-120"/>
              </a:rPr>
              <a:t>Google Year in Search of 2022</a:t>
            </a:r>
            <a:endParaRPr lang="en-US" sz="2800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720340" y="4399280"/>
            <a:ext cx="9144000" cy="742950"/>
          </a:xfrm>
        </p:spPr>
        <p:txBody>
          <a:bodyPr>
            <a:noAutofit/>
          </a:bodyPr>
          <a:p>
            <a:r>
              <a:rPr lang="zh-CN" altLang="en-US"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聖誕節的意義</a:t>
            </a:r>
            <a:endParaRPr lang="zh-CN" altLang="en-US" sz="44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pic>
        <p:nvPicPr>
          <p:cNvPr id="2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74295" y="46355"/>
            <a:ext cx="4942840" cy="29673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5489575" y="2091690"/>
            <a:ext cx="29260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分享祝福</a:t>
            </a:r>
            <a:endParaRPr lang="zh-CN" sz="5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209165" y="1226820"/>
            <a:ext cx="9852660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>
              <a:lnSpc>
                <a:spcPct val="150000"/>
              </a:lnSpc>
            </a:pPr>
            <a:r>
              <a:rPr lang="en-US"/>
              <a:t> 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5495925" y="283210"/>
            <a:ext cx="4318635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sz="3600" b="1" u="sng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平安夜  </a:t>
            </a:r>
            <a:r>
              <a:rPr lang="en-US" sz="3600" u="sng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Silent Night</a:t>
            </a:r>
            <a:endParaRPr lang="en-US" sz="3600" b="1" u="sng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11359515" y="283210"/>
            <a:ext cx="5022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1/3</a:t>
            </a:r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942840" cy="29673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Text Box 5"/>
          <p:cNvSpPr txBox="1"/>
          <p:nvPr/>
        </p:nvSpPr>
        <p:spPr>
          <a:xfrm>
            <a:off x="1764030" y="1082040"/>
            <a:ext cx="9871075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>
              <a:lnSpc>
                <a:spcPct val="100000"/>
              </a:lnSpc>
            </a:pPr>
            <a:r>
              <a:rPr lang="en-US" sz="24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Silent night, holy night！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平安夜，聖善夜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24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All is calm, all is bright.</a:t>
            </a:r>
            <a:endParaRPr lang="en-US" sz="24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萬暗中，光華射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24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Round yon Virgin Mother and Child.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照著聖母也照著聖嬰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24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Holy Infant so tender and mild.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多少慈祥也多少天真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24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Sleep in heavenly peace，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靜享天賜安眠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24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Sleep in heavenly peace.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靜享天賜安眠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096135" y="859790"/>
            <a:ext cx="10095865" cy="60007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Silent night, holy night!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平安夜，聖善夜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Shepherds quake at the sight.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牧羊人，在曠野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Glories stream from heaven afar.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忽然看見了天上光華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Heavenly hosts sing Alleluia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聽見天使唱哈利路亞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Christ, the Saviour is born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救主今夜降生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Christ, the Saviour is born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救主今夜降生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10558145" y="491490"/>
            <a:ext cx="5022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2/3</a:t>
            </a:r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253230" cy="27952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11106150" y="177165"/>
            <a:ext cx="5022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3/3</a:t>
            </a:r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385310" cy="28251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 Box 3"/>
          <p:cNvSpPr txBox="1"/>
          <p:nvPr/>
        </p:nvSpPr>
        <p:spPr>
          <a:xfrm>
            <a:off x="3792220" y="708660"/>
            <a:ext cx="7313930" cy="60007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Silent night, holy night！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平安夜，聖善夜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Son of God, love's pure light.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神子愛，光皎潔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Radiant beams from Thy holy face.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聖容發出來榮光普照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With the dawn of redeeming grace.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救贖宏恩的黎明來到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Jesus, Lord, at Thy birth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耶稣我主降生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Jesus, Lord, at Thy birth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耶稣我主降生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1" name="Picture 100"/>
          <p:cNvPicPr/>
          <p:nvPr/>
        </p:nvPicPr>
        <p:blipFill>
          <a:blip r:embed="rId1"/>
          <a:stretch>
            <a:fillRect/>
          </a:stretch>
        </p:blipFill>
        <p:spPr>
          <a:xfrm>
            <a:off x="2767965" y="303530"/>
            <a:ext cx="6656070" cy="644334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1511300" y="189865"/>
            <a:ext cx="9067800" cy="653923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280"/>
          </a:xfrm>
        </p:spPr>
        <p:txBody>
          <a:bodyPr>
            <a:normAutofit/>
          </a:bodyPr>
          <a:p>
            <a:r>
              <a:rPr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路加</a:t>
            </a:r>
            <a:r>
              <a:rPr lang="zh-CN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福音</a:t>
            </a:r>
            <a:r>
              <a:rPr lang="en-US" altLang="zh-CN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r>
              <a:rPr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2：8-</a:t>
            </a:r>
            <a:r>
              <a:rPr lang="en-US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18</a:t>
            </a:r>
            <a:endParaRPr lang="en-US" b="1" u="sng" dirty="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815" y="1446530"/>
            <a:ext cx="11538585" cy="473075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8 在伯利恆之野地裡有牧羊的人，夜間按著更次看守羊群。 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9 有主的使者站在他們旁邊，主的榮光四面照著他們，牧羊的人就甚懼怕。 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10 那</a:t>
            </a:r>
            <a:r>
              <a:rPr lang="en-US" sz="4000" b="1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天使對他們說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：「不要懼怕，我報給你們大喜的信息，是關乎萬民的。 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11 因今天在大衛的城裡，為你們生了救主，就是主基督。 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4185"/>
          </a:xfrm>
        </p:spPr>
        <p:txBody>
          <a:bodyPr>
            <a:normAutofit fontScale="90000"/>
          </a:bodyPr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05" y="1124585"/>
            <a:ext cx="11447145" cy="557022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12 你們要看見一個嬰孩，包著布，臥在馬槽裡，那就是記號了</a:t>
            </a:r>
            <a:endParaRPr lang="en-US" sz="44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13 忽然有一大隊天兵，同那天使讚美神說： </a:t>
            </a:r>
            <a:endParaRPr lang="en-US" sz="44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marL="0" indent="0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14 「在至高之處榮耀歸於神！在地上平安歸於他所喜悅的人！」</a:t>
            </a:r>
            <a:endParaRPr lang="en-US" sz="44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marL="0" indent="0">
              <a:buNone/>
            </a:pPr>
            <a:endParaRPr lang="en-US" sz="44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9065"/>
          </a:xfrm>
        </p:spPr>
        <p:txBody>
          <a:bodyPr>
            <a:normAutofit fontScale="90000"/>
          </a:bodyPr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9395" y="993775"/>
            <a:ext cx="11114405" cy="540639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4000" b="1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15 眾天使離開他們升天去了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，</a:t>
            </a:r>
            <a:r>
              <a:rPr lang="en-US" sz="4000" b="1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牧羊的人彼此說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：「我們往伯利恆去，看看所成的事，就是主所指示我們的。」 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16 他們急忙去了，就尋見馬利亞和約瑟，又有那嬰孩臥在馬槽裡。 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17 既然看見，就把天使論這孩子的話傳開了。 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18 凡聽見的，就詫異牧羊之人對他們所說的話。 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0" name="Picture 99"/>
          <p:cNvPicPr/>
          <p:nvPr/>
        </p:nvPicPr>
        <p:blipFill>
          <a:blip r:embed="rId1"/>
          <a:stretch>
            <a:fillRect/>
          </a:stretch>
        </p:blipFill>
        <p:spPr>
          <a:xfrm>
            <a:off x="611505" y="550545"/>
            <a:ext cx="6021705" cy="39439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itle 3"/>
          <p:cNvSpPr>
            <a:spLocks noGrp="1"/>
          </p:cNvSpPr>
          <p:nvPr/>
        </p:nvSpPr>
        <p:spPr>
          <a:xfrm>
            <a:off x="5190490" y="2487930"/>
            <a:ext cx="6268085" cy="18821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4633595" y="1524635"/>
            <a:ext cx="658685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神給他們一個</a:t>
            </a:r>
            <a:r>
              <a:rPr lang="zh-CN" altLang="en-US" sz="4800" b="1">
                <a:latin typeface="Microsoft JhengHei" panose="020B0604030504040204" charset="-120"/>
                <a:ea typeface="Microsoft JhengHei" panose="020B0604030504040204" charset="-120"/>
              </a:rPr>
              <a:t>異</a:t>
            </a:r>
            <a:r>
              <a:rPr lang="zh-CN" altLang="en-US" sz="4800" b="1">
                <a:latin typeface="Microsoft JhengHei" panose="020B0604030504040204" charset="-120"/>
                <a:ea typeface="Microsoft JhengHei" panose="020B0604030504040204" charset="-120"/>
              </a:rPr>
              <a:t>象</a:t>
            </a:r>
            <a:endParaRPr lang="zh-CN" altLang="en-US" sz="48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>
              <a:lnSpc>
                <a:spcPct val="150000"/>
              </a:lnSpc>
            </a:pPr>
            <a:r>
              <a:rPr lang="zh-CN" alt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神給他們一個</a:t>
            </a:r>
            <a:r>
              <a:rPr lang="zh-CN" altLang="en-US" sz="4800" b="1">
                <a:latin typeface="Microsoft JhengHei" panose="020B0604030504040204" charset="-120"/>
                <a:ea typeface="Microsoft JhengHei" panose="020B0604030504040204" charset="-120"/>
              </a:rPr>
              <a:t>好消息</a:t>
            </a:r>
            <a:endParaRPr lang="zh-CN" altLang="en-US" sz="48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>
              <a:lnSpc>
                <a:spcPct val="150000"/>
              </a:lnSpc>
            </a:pPr>
            <a:r>
              <a:rPr lang="zh-CN" alt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神給他們一個</a:t>
            </a:r>
            <a:r>
              <a:rPr lang="zh-CN" altLang="en-US" sz="4800" b="1">
                <a:latin typeface="Microsoft JhengHei" panose="020B0604030504040204" charset="-120"/>
                <a:ea typeface="Microsoft JhengHei" panose="020B0604030504040204" charset="-120"/>
              </a:rPr>
              <a:t>記號</a:t>
            </a:r>
            <a:endParaRPr lang="zh-CN" altLang="en-US" sz="48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>
              <a:lnSpc>
                <a:spcPct val="150000"/>
              </a:lnSpc>
            </a:pPr>
            <a:r>
              <a:rPr lang="zh-CN" alt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神給他們一個</a:t>
            </a:r>
            <a:r>
              <a:rPr lang="zh-CN" altLang="en-US" sz="4800" b="1">
                <a:latin typeface="Microsoft JhengHei" panose="020B0604030504040204" charset="-120"/>
                <a:ea typeface="Microsoft JhengHei" panose="020B0604030504040204" charset="-120"/>
              </a:rPr>
              <a:t>祝福</a:t>
            </a:r>
            <a:endParaRPr lang="zh-CN" altLang="en-US" sz="4800" b="1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730500" y="5038090"/>
            <a:ext cx="6993890" cy="742950"/>
          </a:xfrm>
        </p:spPr>
        <p:txBody>
          <a:bodyPr/>
          <a:p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以西結</a:t>
            </a:r>
            <a:r>
              <a:rPr lang="en-US" alt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34：15</a:t>
            </a:r>
            <a:endParaRPr lang="zh-CN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  <p:pic>
        <p:nvPicPr>
          <p:cNvPr id="2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69850"/>
            <a:ext cx="4942840" cy="29673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2345055" y="1645285"/>
            <a:ext cx="968311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主說：我 必 親 自 作 我 羊 的 牧 人 ，</a:t>
            </a:r>
            <a:endParaRPr lang="zh-CN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algn="l"/>
            <a:r>
              <a:rPr lang="zh-CN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使 他 們 得 以 躺 臥 。 失 喪 的 ，我 必 尋 找 ； 被 逐 的 ， 我 必 領 回 ；受 傷 的 ， 我 必 纏 裹 ； 有 病 的 ， 我 必 醫 治。</a:t>
            </a:r>
            <a:endParaRPr lang="zh-CN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649220" y="5504815"/>
            <a:ext cx="9144000" cy="742950"/>
          </a:xfrm>
        </p:spPr>
        <p:txBody>
          <a:bodyPr/>
          <a:p>
            <a:endParaRPr lang="en-US" sz="36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pic>
        <p:nvPicPr>
          <p:cNvPr id="2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662305" y="455295"/>
            <a:ext cx="4942840" cy="29673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4450715" y="2294255"/>
            <a:ext cx="602805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>
              <a:lnSpc>
                <a:spcPct val="150000"/>
              </a:lnSpc>
              <a:buNone/>
            </a:pPr>
            <a:r>
              <a:rPr 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人生最大的幸福？</a:t>
            </a:r>
            <a:endParaRPr lang="zh-CN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indent="0" algn="ctr">
              <a:lnSpc>
                <a:spcPct val="150000"/>
              </a:lnSpc>
              <a:buNone/>
            </a:pPr>
            <a:r>
              <a:rPr 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人生最大的</a:t>
            </a:r>
            <a:r>
              <a:rPr 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成就？</a:t>
            </a:r>
            <a:endParaRPr lang="zh-CN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1281</Words>
  <Application>WPS Presentation</Application>
  <PresentationFormat>Widescreen</PresentationFormat>
  <Paragraphs>93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</vt:lpstr>
      <vt:lpstr>SimSun</vt:lpstr>
      <vt:lpstr>Wingdings</vt:lpstr>
      <vt:lpstr>Microsoft JhengHei</vt:lpstr>
      <vt:lpstr>Microsoft YaHei</vt:lpstr>
      <vt:lpstr>Arial Unicode MS</vt:lpstr>
      <vt:lpstr>Calibri Light</vt:lpstr>
      <vt:lpstr>Calibri</vt:lpstr>
      <vt:lpstr>Office Theme</vt:lpstr>
      <vt:lpstr>善事 vs 美事    </vt:lpstr>
      <vt:lpstr>PowerPoint 演示文稿</vt:lpstr>
      <vt:lpstr>PowerPoint 演示文稿</vt:lpstr>
      <vt:lpstr>馬可福音 14：1-9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尋找餘生的智慧   </dc:title>
  <dc:creator/>
  <cp:lastModifiedBy>16508</cp:lastModifiedBy>
  <cp:revision>23</cp:revision>
  <dcterms:created xsi:type="dcterms:W3CDTF">2022-04-01T16:55:00Z</dcterms:created>
  <dcterms:modified xsi:type="dcterms:W3CDTF">2022-12-18T02:39:32Z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B385EFB0788644628C9DF55E3F155851</vt:lpwstr>
  </property>
  <property fmtid="{D5CDD505-2E9C-101B-9397-08002B2CF9AE}" pid="3" name="KSOProductBuildVer">
    <vt:lpwstr>1033-11.2.0.11440</vt:lpwstr>
  </property>
</Properties>
</file>