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058670"/>
          </a:xfrm>
        </p:spPr>
        <p:txBody>
          <a:bodyPr/>
          <a:lstStyle/>
          <a:p>
            <a:pPr algn="dist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天 堂 大 合 唱</a:t>
            </a:r>
            <a:r>
              <a:rPr lang="en-US" dirty="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 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835"/>
            <a:ext cx="8552815" cy="1370965"/>
          </a:xfrm>
        </p:spPr>
        <p:txBody>
          <a:bodyPr/>
          <a:lstStyle/>
          <a:p>
            <a:pPr algn="ctr"/>
            <a:r>
              <a:rPr lang="en-US" sz="4000" dirty="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啟示錄 5:1-14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18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啟示錄 5:1-14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205" y="1393825"/>
            <a:ext cx="10856595" cy="5237480"/>
          </a:xfrm>
        </p:spPr>
        <p:txBody>
          <a:bodyPr>
            <a:normAutofit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1我 看 見 坐 寶 座 的 右 手 中 有 書 卷 ， 裡 外 都 寫 著 字 ， 用 七 印 封 嚴 了 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2 我 又 看 見 一 位 大 力 的 天 使 大 聲 宣 傳 說 ： 有 誰 配 展 開 那 書 卷 ， 揭 開 那 七 印 呢 ？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3 在 天 上 、 地 上 、 地 底 下 ， 沒 有 能 展 開 、 能 觀 看 那 書 卷 的 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4 因 為 沒 有 配 展 開 、 配 觀 看 那 書 卷 的 ， 我 就 大 哭 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5 長 老 中 有 一 位 對 我 說 ： 不 要 哭 。 看 哪 ， 猶 大 支 派 中 的 獅 子 ， 大 衛 的 根 ， 他 已 得 勝 ， 能 以 展 開 那 書 卷 ， 揭 開 那 七 印 。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78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55" y="365125"/>
            <a:ext cx="11413490" cy="529526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6 我 又 看 見 寶 座 與 四 活 物 ， 並 長 老 之 中 有 羔 羊 站 立 ， 像 是 被 殺 過 的 ， 有 七 角 七 眼 ， 就 是 神 的 七 靈 ， 奉 差 遣 往 普 天 下 去 的 。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7 這 羔 羊 前 來 ， 從 坐 寶 座 的 右 手 裡 拿 了 書 卷 。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8 他 既 拿 了 書 卷 ， 四 活 物 和 二 十 四 位 長 老 就 俯 伏 在 羔 羊 面 前 ， 各 拿 著 琴 和 盛 滿 了 香 的 金 爐 ； 這 香 就 是 眾 聖 徒 的 祈 禱 。</a:t>
            </a: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9 他 們 唱 新 歌 ， 說 ： 你 配 拿 書 卷 ， 配 揭 開 七 印 ； 因 為 你 曾 被 殺 ， 用 自 己 的 血 從 各 族 、 各 方 、 各 民 、 各 國 中 買 了 人 來 ， 叫 他 們 歸 於 神 ，</a:t>
            </a:r>
          </a:p>
          <a:p>
            <a:pPr marL="0" indent="0">
              <a:buNone/>
            </a:pP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71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010" y="1098550"/>
            <a:ext cx="10765790" cy="5078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10 又 叫 他 們 成 為 國 民 ， 作 祭 司 歸 於 神 ， 在 地 上 執 掌 王 權 。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11 我 又 看 見 且 聽 見 ， 寶 座 與 活 物 並 長 老 的 周 圍 有 許 多 天 使 的 聲 音 ； 他 們 的 數 目 有 千 千 萬 萬 ，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12 大 聲 說 ： 曾 被 殺 的 羔 羊 是 配 得 權 柄 、 豐 富 、 智 慧 、 能 力 、 尊 貴 、 榮 耀 、 頌 讚 的 。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13 我 又 聽 見 在 天 上 、 地 上 、 地 底 下 、 滄 海 裡 ， 和 天 地 間 一 切 所 有 被 造 之 物 ， 都 說 ： 但 願 頌 讚 、 尊 貴 、 榮 耀 、 權 勢 都 歸 給 坐 寶 座 的 和 羔 羊 ， 直 到 永 永 遠 遠 ！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14 四 活 物 就 說 ： 阿 們 ！ 眾 長 老 也 俯 伏 敬 拜 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沒有身體的死亡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就沒有靈魂的天堂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728845"/>
            <a:ext cx="9144000" cy="52895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天堂大合唱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5400">
                <a:latin typeface="Microsoft YaHei" panose="020B0503020204020204" charset="-122"/>
                <a:ea typeface="Microsoft YaHei" panose="020B0503020204020204" charset="-122"/>
              </a:rPr>
              <a:t>上帝的權柄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5400">
                <a:latin typeface="Microsoft YaHei" panose="020B0503020204020204" charset="-122"/>
                <a:ea typeface="Microsoft YaHei" panose="020B0503020204020204" charset="-122"/>
              </a:rPr>
              <a:t>羔羊的拯救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5400">
                <a:latin typeface="Microsoft YaHei" panose="020B0503020204020204" charset="-122"/>
                <a:ea typeface="Microsoft YaHei" panose="020B0503020204020204" charset="-122"/>
              </a:rPr>
              <a:t>天地的敬拜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icrosoft YaHei" panose="020B0503020204020204" charset="-122"/>
                <a:ea typeface="Microsoft YaHei" panose="020B0503020204020204" charset="-122"/>
              </a:rPr>
              <a:t>屬天的敬拜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algn="l">
              <a:buAutoNum type="arabicPeriod"/>
            </a:pPr>
            <a:r>
              <a:rPr 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琴與爐--音樂</a:t>
            </a:r>
            <a:r>
              <a:rPr lang="zh-CN" alt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、</a:t>
            </a:r>
            <a:r>
              <a:rPr 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禱告</a:t>
            </a:r>
          </a:p>
          <a:p>
            <a:pPr marL="742950" indent="-742950" algn="l">
              <a:buAutoNum type="arabicPeriod"/>
            </a:pPr>
            <a:r>
              <a:rPr 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唱新歌</a:t>
            </a:r>
          </a:p>
          <a:p>
            <a:pPr marL="742950" indent="-742950" algn="l">
              <a:buAutoNum type="arabicPeriod"/>
            </a:pPr>
            <a:r>
              <a:rPr 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頌讚神</a:t>
            </a:r>
          </a:p>
          <a:p>
            <a:pPr marL="742950" indent="-742950" algn="l">
              <a:buAutoNum type="arabicPeriod"/>
            </a:pPr>
            <a:r>
              <a:rPr lang="en-US" sz="44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謙卑俯伏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Office Theme</vt:lpstr>
      <vt:lpstr>天 堂 大 合 唱    </vt:lpstr>
      <vt:lpstr>啟示錄 5:1-14</vt:lpstr>
      <vt:lpstr>PowerPoint Presentation</vt:lpstr>
      <vt:lpstr>PowerPoint Presentation</vt:lpstr>
      <vt:lpstr>沒有身體的死亡 就沒有靈魂的天堂</vt:lpstr>
      <vt:lpstr>天堂大合唱</vt:lpstr>
      <vt:lpstr>屬天的敬拜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天堂大合唱</dc:title>
  <dc:creator>Fang, Michelle</dc:creator>
  <cp:lastModifiedBy>Fang, Michelle</cp:lastModifiedBy>
  <cp:revision>4</cp:revision>
  <dcterms:created xsi:type="dcterms:W3CDTF">2022-02-12T05:47:00Z</dcterms:created>
  <dcterms:modified xsi:type="dcterms:W3CDTF">2022-02-14T01:21:19Z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81F2F6308C8F44CC8F0838D9937E2D90</vt:lpwstr>
  </property>
  <property fmtid="{D5CDD505-2E9C-101B-9397-08002B2CF9AE}" pid="3" name="KSOProductBuildVer">
    <vt:lpwstr>1033-11.2.0.10463</vt:lpwstr>
  </property>
</Properties>
</file>