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comments/comment1.xml" ContentType="application/vnd.openxmlformats-officedocument.presentationml.comment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13"/>
  </p:notesMasterIdLst>
  <p:sldIdLst>
    <p:sldId id="1189" r:id="rId3"/>
    <p:sldId id="1238" r:id="rId4"/>
    <p:sldId id="1366" r:id="rId5"/>
    <p:sldId id="1364" r:id="rId6"/>
    <p:sldId id="1365" r:id="rId7"/>
    <p:sldId id="1202" r:id="rId8"/>
    <p:sldId id="1331" r:id="rId9"/>
    <p:sldId id="1342" r:id="rId10"/>
    <p:sldId id="1367" r:id="rId11"/>
    <p:sldId id="1348" r:id="rId12"/>
  </p:sldIdLst>
  <p:sldSz cx="9144000" cy="5143500" type="screen16x9"/>
  <p:notesSz cx="6858000" cy="9144000"/>
  <p:defaultTextStyle>
    <a:lvl1pPr marL="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6508" initials="1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7D"/>
    <a:srgbClr val="FFFFEB"/>
    <a:srgbClr val="FFFFF7"/>
    <a:srgbClr val="FFFFD1"/>
    <a:srgbClr val="FFFFD5"/>
    <a:srgbClr val="FFFFB3"/>
    <a:srgbClr val="F2FED2"/>
    <a:srgbClr val="FFFF99"/>
    <a:srgbClr val="009899"/>
    <a:srgbClr val="E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6" autoAdjust="0"/>
    <p:restoredTop sz="93428" autoAdjust="0"/>
  </p:normalViewPr>
  <p:slideViewPr>
    <p:cSldViewPr>
      <p:cViewPr varScale="1">
        <p:scale>
          <a:sx n="140" d="100"/>
          <a:sy n="140" d="100"/>
        </p:scale>
        <p:origin x="810" y="126"/>
      </p:cViewPr>
      <p:guideLst>
        <p:guide orient="horz" pos="166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ommentAuthors" Target="commentAuthors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09-02T17:35:36.438" idx="1">
    <p:pos x="10" y="10"/>
    <p:text/>
  </p:cm>
  <p:cm authorId="1" dt="2022-09-02T17:35:38.494" idx="2">
    <p:pos x="166" y="166"/>
    <p:text/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A8ADFD5B-A66C-449C-B6E8-FB716D07777D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CA5D3BF3-D352-46FC-8343-31F56E6730EA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98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009A36-613D-4B48-A598-0D79C4F168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CC8CDB-61AD-4069-AE97-A03E4EF70F41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B27EA-1C0C-43CD-ACD0-500B9811F91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CD46-D1C7-4630-91D4-EBA9AE68B379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25EECA-D25F-4DB5-B8E1-5AAA336405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71D76-DAFF-43E6-B499-AB1AEC3E67C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A1F91-2B6E-4901-ACEE-AC287DD30C64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4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4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3FF06-C0A2-47C3-9C0B-8BE4D3CB408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DF4B-5A98-442B-9C57-991037CEE75C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508D2D-5F6B-42F4-A668-B4350E9DCDC7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862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B9251-DC24-47F4-A41E-6342D985CA3E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82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81DF5-1FBD-4BE4-8F7C-7D6C4689A0D2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/>
              <a:t>Click to edit Master title style</a:t>
            </a:r>
            <a:endParaRPr lang="en-US" altLang="zh-C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/>
              <a:t>Click to edit Master text styles</a:t>
            </a:r>
            <a:endParaRPr lang="en-US" altLang="zh-CN"/>
          </a:p>
          <a:p>
            <a:pPr lvl="1"/>
            <a:r>
              <a:rPr lang="en-US" altLang="zh-CN"/>
              <a:t>Second level</a:t>
            </a:r>
            <a:endParaRPr lang="en-US" altLang="zh-CN"/>
          </a:p>
          <a:p>
            <a:pPr lvl="2"/>
            <a:r>
              <a:rPr lang="en-US" altLang="zh-CN"/>
              <a:t>Third level</a:t>
            </a:r>
            <a:endParaRPr lang="en-US" altLang="zh-CN"/>
          </a:p>
          <a:p>
            <a:pPr lvl="3"/>
            <a:r>
              <a:rPr lang="en-US" altLang="zh-CN"/>
              <a:t>Fourth level</a:t>
            </a:r>
            <a:endParaRPr lang="en-US" altLang="zh-CN"/>
          </a:p>
          <a:p>
            <a:pPr lvl="4"/>
            <a:r>
              <a:rPr lang="en-US" altLang="zh-CN"/>
              <a:t>Fifth level</a:t>
            </a:r>
            <a:endParaRPr lang="en-US" altLang="zh-C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 altLang="zh-C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lnSpc>
                <a:spcPct val="100000"/>
              </a:lnSpc>
              <a:spcBef>
                <a:spcPct val="0"/>
              </a:spcBef>
              <a:defRPr sz="1400" b="0">
                <a:solidFill>
                  <a:schemeClr val="tx1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9539C050-86FC-4A63-B1D1-A8B351F8DA45}" type="slidenum">
              <a:rPr lang="zh-CN" altLang="en-US">
                <a:solidFill>
                  <a:srgbClr val="000000"/>
                </a:solidFill>
              </a:rPr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4" name="标题 3"/>
          <p:cNvSpPr>
            <a:spLocks noGrp="1"/>
          </p:cNvSpPr>
          <p:nvPr>
            <p:ph type="ctrTitle"/>
          </p:nvPr>
        </p:nvSpPr>
        <p:spPr>
          <a:xfrm>
            <a:off x="990600" y="1127125"/>
            <a:ext cx="7772400" cy="1769110"/>
          </a:xfrm>
        </p:spPr>
        <p:txBody>
          <a:bodyPr/>
          <a:lstStyle/>
          <a:p>
            <a:r>
              <a:rPr lang="zh-CN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新衣新酒新皮袋</a:t>
            </a:r>
            <a:r>
              <a:rPr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</a:t>
            </a:r>
            <a:r>
              <a:rPr lang="zh-CN" altLang="en-US" sz="48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        </a:t>
            </a:r>
            <a:endParaRPr lang="zh-CN" altLang="en-US" sz="48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5" name="副标题 4"/>
          <p:cNvSpPr>
            <a:spLocks noGrp="1"/>
          </p:cNvSpPr>
          <p:nvPr>
            <p:ph type="subTitle" idx="1"/>
          </p:nvPr>
        </p:nvSpPr>
        <p:spPr>
          <a:xfrm>
            <a:off x="1676400" y="3257550"/>
            <a:ext cx="6400800" cy="1314450"/>
          </a:xfrm>
        </p:spPr>
        <p:txBody>
          <a:bodyPr/>
          <a:lstStyle/>
          <a:p>
            <a:r>
              <a:rPr lang="zh-CN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路加福音</a:t>
            </a:r>
            <a:r>
              <a:rPr 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5</a:t>
            </a:r>
            <a:r>
              <a:rPr lang="zh-CN" alt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：</a:t>
            </a:r>
            <a:r>
              <a:rPr lang="en-US" dirty="0" smtClean="0">
                <a:latin typeface="Microsoft JhengHei" panose="020B0604030504040204" pitchFamily="34" charset="-120"/>
                <a:ea typeface="Microsoft JhengHei" panose="020B0604030504040204" pitchFamily="34" charset="-120"/>
                <a:sym typeface="+mn-ea"/>
              </a:rPr>
              <a:t>33-38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05" y="179705"/>
            <a:ext cx="3710305" cy="281432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542415" y="1047750"/>
            <a:ext cx="7065010" cy="40309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lnSpc>
                <a:spcPct val="100000"/>
              </a:lnSpc>
              <a:buNone/>
            </a:pPr>
            <a:r>
              <a:rPr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我今天為你祝福</a:t>
            </a:r>
            <a:endParaRPr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100000"/>
              </a:lnSpc>
              <a:buNone/>
            </a:pPr>
            <a:r>
              <a:rPr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耶和華必天天看顧</a:t>
            </a:r>
            <a:endParaRPr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100000"/>
              </a:lnSpc>
              <a:buNone/>
            </a:pPr>
            <a:r>
              <a:rPr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你在家在外</a:t>
            </a:r>
            <a:r>
              <a:rPr lang="en-US"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 </a:t>
            </a:r>
            <a:r>
              <a:rPr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你出你入</a:t>
            </a:r>
            <a:endParaRPr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100000"/>
              </a:lnSpc>
              <a:buNone/>
            </a:pPr>
            <a:r>
              <a:rPr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耶和華必一路保護</a:t>
            </a:r>
            <a:endParaRPr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100000"/>
              </a:lnSpc>
              <a:buNone/>
            </a:pPr>
            <a:r>
              <a:rPr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你當除去恐懼的心</a:t>
            </a:r>
            <a:endParaRPr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100000"/>
              </a:lnSpc>
              <a:buNone/>
            </a:pPr>
            <a:r>
              <a:rPr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因為這不是從神來</a:t>
            </a:r>
            <a:endParaRPr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100000"/>
              </a:lnSpc>
              <a:buNone/>
            </a:pPr>
            <a:r>
              <a:rPr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靠著耶穌永不搖動</a:t>
            </a:r>
            <a:endParaRPr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  <a:p>
            <a:pPr algn="ctr">
              <a:lnSpc>
                <a:spcPct val="100000"/>
              </a:lnSpc>
              <a:buNone/>
            </a:pPr>
            <a:r>
              <a:rPr sz="32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我們一生蒙了大福</a:t>
            </a:r>
            <a:endParaRPr sz="32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3581400" y="285750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u="sng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  <a:sym typeface="+mn-ea"/>
              </a:rPr>
              <a:t>我今天為你祝福</a:t>
            </a:r>
            <a:endParaRPr lang="zh-CN" sz="3200" u="sng" err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  <a:sym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95" y="57445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4267200" y="675005"/>
            <a:ext cx="1808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3200" b="1">
                <a:highlight>
                  <a:srgbClr val="FF00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主賜平安</a:t>
            </a:r>
            <a:endParaRPr lang="zh-CN" altLang="en-US" sz="3200" b="1">
              <a:highlight>
                <a:srgbClr val="FF0000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6778625" y="1504950"/>
            <a:ext cx="921385" cy="29362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3200" b="1">
                <a:highlight>
                  <a:srgbClr val="FF00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新衣新酒新皮袋</a:t>
            </a:r>
            <a:endParaRPr lang="zh-CN" altLang="en-US" sz="3200" b="1">
              <a:highlight>
                <a:srgbClr val="FF0000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435225" y="1504950"/>
            <a:ext cx="921385" cy="29362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3200">
                <a:highlight>
                  <a:srgbClr val="FF00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。。。。。。。</a:t>
            </a:r>
            <a:endParaRPr lang="zh-CN" altLang="en-US" sz="3200">
              <a:highlight>
                <a:srgbClr val="FF0000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57150"/>
            <a:ext cx="3718560" cy="282067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4343400" y="590550"/>
            <a:ext cx="1808480" cy="82994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3200" b="1">
                <a:highlight>
                  <a:srgbClr val="FF00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主賜平安</a:t>
            </a:r>
            <a:endParaRPr lang="zh-CN" altLang="en-US" sz="3200" b="1">
              <a:highlight>
                <a:srgbClr val="FF0000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7010400" y="1504950"/>
            <a:ext cx="921385" cy="29362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3200" b="1">
                <a:highlight>
                  <a:srgbClr val="FF00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新衣新酒新皮袋</a:t>
            </a:r>
            <a:endParaRPr lang="zh-CN" altLang="en-US" sz="3200" b="1">
              <a:highlight>
                <a:srgbClr val="FF0000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590800" y="1504950"/>
            <a:ext cx="921385" cy="29362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p>
            <a:pPr>
              <a:lnSpc>
                <a:spcPct val="150000"/>
              </a:lnSpc>
            </a:pPr>
            <a:r>
              <a:rPr lang="zh-CN" altLang="en-US" sz="3200" b="1">
                <a:highlight>
                  <a:srgbClr val="FF00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新人新心新生命</a:t>
            </a:r>
            <a:endParaRPr lang="zh-CN" altLang="en-US" sz="3200" b="1">
              <a:highlight>
                <a:srgbClr val="FF0000"/>
              </a:highlight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205979"/>
            <a:ext cx="6172200" cy="651272"/>
          </a:xfrm>
        </p:spPr>
        <p:txBody>
          <a:bodyPr/>
          <a:lstStyle/>
          <a:p>
            <a:r>
              <a:rPr lang="zh-CN" altLang="en-US" sz="4000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路加福音</a:t>
            </a:r>
            <a:r>
              <a:rPr lang="en-US" sz="4000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5</a:t>
            </a:r>
            <a:r>
              <a:rPr lang="zh-CN" altLang="en-US" sz="4000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：</a:t>
            </a:r>
            <a:r>
              <a:rPr lang="en-US" sz="4000" dirty="0" smtClean="0">
                <a:solidFill>
                  <a:schemeClr val="tx1"/>
                </a:solidFill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33-39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485" y="946785"/>
            <a:ext cx="8154035" cy="3633470"/>
          </a:xfrm>
        </p:spPr>
        <p:txBody>
          <a:bodyPr>
            <a:normAutofit fontScale="25000"/>
          </a:bodyPr>
          <a:lstStyle/>
          <a:p>
            <a:pPr>
              <a:buNone/>
            </a:pPr>
            <a:r>
              <a:rPr lang="en-US" sz="12800" baseline="30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33 </a:t>
            </a:r>
            <a:r>
              <a:rPr lang="zh-CN" altLang="en-US" sz="1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他們說：「</a:t>
            </a:r>
            <a:r>
              <a:rPr lang="zh-CN" altLang="en-US" sz="12800" u="sng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約翰</a:t>
            </a:r>
            <a:r>
              <a:rPr lang="zh-CN" altLang="en-US" sz="1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的門徒屢次禁食、祈禱，法利賽人的門徒也是這樣，唯獨你的門徒又吃又喝。」</a:t>
            </a:r>
            <a:r>
              <a:rPr lang="en-US" sz="1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 </a:t>
            </a:r>
            <a:endParaRPr lang="en-US" sz="12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lang="en-US" sz="12800" baseline="30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34 </a:t>
            </a:r>
            <a:r>
              <a:rPr lang="zh-CN" altLang="en-US" sz="1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耶穌對他們說：「</a:t>
            </a:r>
            <a:r>
              <a:rPr lang="zh-CN" altLang="en-US" sz="128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新郎</a:t>
            </a:r>
            <a:r>
              <a:rPr lang="zh-CN" altLang="en-US" sz="1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和陪伴之人同在的時候，豈能叫陪伴之人禁食呢？</a:t>
            </a:r>
            <a:r>
              <a:rPr lang="en-US" sz="1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 </a:t>
            </a:r>
            <a:endParaRPr lang="en-US" sz="12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lang="en-US" sz="12800" baseline="300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35 </a:t>
            </a:r>
            <a:r>
              <a:rPr lang="zh-CN" altLang="en-US" sz="1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但日子將到，</a:t>
            </a:r>
            <a:r>
              <a:rPr lang="zh-CN" altLang="en-US" sz="12800" dirty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新郎</a:t>
            </a:r>
            <a:r>
              <a:rPr lang="zh-CN" altLang="en-US" sz="12800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要離開他們，那日他們就要禁食了。」</a:t>
            </a:r>
            <a:endParaRPr lang="en-US" sz="12800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br>
              <a:rPr lang="en-US" b="1" dirty="0">
                <a:latin typeface="Microsoft JhengHei" panose="020B0604030504040204" pitchFamily="34" charset="-120"/>
                <a:ea typeface="Microsoft JhengHei" panose="020B0604030504040204" pitchFamily="34" charset="-120"/>
              </a:rPr>
            </a:br>
            <a:endParaRPr lang="en-US" b="1" dirty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5900" y="205979"/>
            <a:ext cx="6172200" cy="30837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705" y="742950"/>
            <a:ext cx="7395845" cy="42291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baseline="300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36 </a:t>
            </a:r>
            <a:r>
              <a:rPr lang="zh-CN" altLang="en-US" sz="28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耶穌又設一個比喻，對他們說：「沒有人把</a:t>
            </a:r>
            <a:r>
              <a:rPr lang="zh-CN" altLang="en-US" sz="2800" dirty="0" smtClean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新衣</a:t>
            </a:r>
            <a:r>
              <a:rPr lang="zh-CN" altLang="en-US" sz="28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服撕下一塊來補在舊衣服上，若是這樣，就把</a:t>
            </a:r>
            <a:r>
              <a:rPr lang="zh-CN" altLang="en-US" sz="2800" dirty="0" smtClean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新的</a:t>
            </a:r>
            <a:r>
              <a:rPr lang="zh-CN" altLang="en-US" sz="28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撕破了，並且所撕下來的那塊</a:t>
            </a:r>
            <a:r>
              <a:rPr lang="zh-CN" altLang="en-US" sz="2800" dirty="0" smtClean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新的</a:t>
            </a:r>
            <a:r>
              <a:rPr lang="zh-CN" altLang="en-US" sz="28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和舊的也不相稱。</a:t>
            </a:r>
            <a:r>
              <a:rPr lang="en-US" sz="28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 </a:t>
            </a:r>
            <a:endParaRPr lang="en-US" sz="2800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lang="en-US" sz="2800" baseline="300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37 </a:t>
            </a:r>
            <a:r>
              <a:rPr lang="zh-CN" altLang="en-US" sz="28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也沒有人把</a:t>
            </a:r>
            <a:r>
              <a:rPr lang="zh-CN" altLang="en-US" sz="2800" dirty="0" smtClean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新酒</a:t>
            </a:r>
            <a:r>
              <a:rPr lang="zh-CN" altLang="en-US" sz="28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裝在舊皮袋裡，若是這樣，</a:t>
            </a:r>
            <a:r>
              <a:rPr lang="zh-CN" altLang="en-US" sz="2800" dirty="0" smtClean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新酒</a:t>
            </a:r>
            <a:r>
              <a:rPr lang="zh-CN" altLang="en-US" sz="28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必將皮袋裂開，酒便漏出來，皮袋也就壞了。</a:t>
            </a:r>
            <a:r>
              <a:rPr lang="en-US" sz="28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 </a:t>
            </a:r>
            <a:endParaRPr lang="en-US" sz="2800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r>
              <a:rPr lang="en-US" sz="2800" baseline="300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38 </a:t>
            </a:r>
            <a:r>
              <a:rPr lang="zh-CN" altLang="en-US" sz="28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但</a:t>
            </a:r>
            <a:r>
              <a:rPr lang="zh-CN" altLang="en-US" sz="2800" dirty="0" smtClean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新酒</a:t>
            </a:r>
            <a:r>
              <a:rPr lang="zh-CN" altLang="en-US" sz="28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必須裝在</a:t>
            </a:r>
            <a:r>
              <a:rPr lang="zh-CN" altLang="en-US" sz="2800" dirty="0" smtClean="0">
                <a:highlight>
                  <a:srgbClr val="FFFF00"/>
                </a:highlight>
                <a:latin typeface="Microsoft JhengHei" panose="020B0604030504040204" pitchFamily="34" charset="-120"/>
                <a:ea typeface="Microsoft JhengHei" panose="020B0604030504040204" pitchFamily="34" charset="-120"/>
              </a:rPr>
              <a:t>新皮袋</a:t>
            </a:r>
            <a:r>
              <a:rPr lang="zh-CN" altLang="en-US" sz="28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裡。</a:t>
            </a:r>
            <a:r>
              <a:rPr lang="en-US" sz="2800" dirty="0" smtClean="0">
                <a:latin typeface="Microsoft JhengHei" panose="020B0604030504040204" pitchFamily="34" charset="-120"/>
                <a:ea typeface="Microsoft JhengHei" panose="020B0604030504040204" pitchFamily="34" charset="-120"/>
              </a:rPr>
              <a:t> </a:t>
            </a:r>
            <a:endParaRPr lang="en-US" sz="2800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  <a:p>
            <a:pPr>
              <a:buNone/>
            </a:pPr>
            <a:endParaRPr lang="zh-CN" altLang="en-US" sz="3600" dirty="0" smtClean="0">
              <a:latin typeface="Microsoft JhengHei" panose="020B0604030504040204" pitchFamily="34" charset="-120"/>
              <a:ea typeface="Microsoft JhengHei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000" y="180000"/>
            <a:ext cx="4267200" cy="3236595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3276600" y="2038350"/>
            <a:ext cx="4434205" cy="13220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LET IT GO </a:t>
            </a:r>
            <a:endParaRPr lang="en-US" sz="40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algn="ctr"/>
            <a:r>
              <a:rPr lang="en-US" sz="3200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&amp;</a:t>
            </a:r>
            <a:r>
              <a:rPr lang="en-US" sz="4000" b="1">
                <a:latin typeface="Microsoft JhengHei" panose="020B0604030504040204" pitchFamily="34" charset="-120"/>
                <a:ea typeface="Microsoft JhengHei" panose="020B0604030504040204" pitchFamily="34" charset="-120"/>
                <a:cs typeface="Microsoft JhengHei" panose="020B0604030504040204" pitchFamily="34" charset="-120"/>
              </a:rPr>
              <a:t> MOVE ON !</a:t>
            </a:r>
            <a:endParaRPr lang="en-US" sz="4000" b="1">
              <a:latin typeface="Microsoft JhengHei" panose="020B0604030504040204" pitchFamily="34" charset="-12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95" y="209845"/>
            <a:ext cx="4267200" cy="323659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1885950"/>
            <a:ext cx="7821930" cy="1689100"/>
          </a:xfrm>
        </p:spPr>
        <p:txBody>
          <a:bodyPr/>
          <a:p>
            <a:pPr marL="0" indent="0" algn="ctr">
              <a:buFont typeface="+mj-lt"/>
              <a:buNone/>
            </a:pP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從舊轉新</a:t>
            </a:r>
            <a:r>
              <a:rPr lang="en-US"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 </a:t>
            </a: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在一念之間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  <a:cs typeface="Calibri" panose="020F0502020204030204" charset="0"/>
            </a:endParaRPr>
          </a:p>
          <a:p>
            <a:pPr marL="0" indent="0" algn="ctr">
              <a:buFont typeface="+mj-lt"/>
              <a:buNone/>
            </a:pPr>
            <a:r>
              <a:rPr sz="3600" b="1"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捨得</a:t>
            </a:r>
            <a:endParaRPr sz="3600" b="1">
              <a:latin typeface="Microsoft JhengHei" panose="020B0604030504040204" pitchFamily="34" charset="-120"/>
              <a:ea typeface="Microsoft JhengHei" panose="020B0604030504040204" pitchFamily="34" charset="-12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95" y="209845"/>
            <a:ext cx="4267200" cy="323659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0" y="1276350"/>
            <a:ext cx="8326755" cy="1348740"/>
          </a:xfrm>
        </p:spPr>
        <p:txBody>
          <a:bodyPr/>
          <a:p>
            <a:pPr marL="0" indent="0" algn="ctr">
              <a:buFont typeface="+mj-lt"/>
              <a:buNone/>
            </a:pPr>
            <a:r>
              <a: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cs typeface="Calibri" panose="020F0502020204030204" charset="0"/>
              </a:rPr>
              <a:t>人活著不能只看昨天有什麼</a:t>
            </a:r>
            <a:endParaRPr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cs typeface="Calibri" panose="020F0502020204030204" charset="0"/>
            </a:endParaRPr>
          </a:p>
          <a:p>
            <a:pPr marL="0" indent="0" algn="ctr">
              <a:buFont typeface="+mj-lt"/>
              <a:buNone/>
            </a:pPr>
            <a:r>
              <a:rPr lang="zh-CN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cs typeface="Calibri" panose="020F0502020204030204" charset="0"/>
              </a:rPr>
              <a:t>也</a:t>
            </a:r>
            <a:r>
              <a:rPr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JhengHei" panose="020B0604030504040204" pitchFamily="34" charset="-120"/>
                <a:cs typeface="Calibri" panose="020F0502020204030204" charset="0"/>
              </a:rPr>
              <a:t>不能一直活在過去的痛苦</a:t>
            </a:r>
            <a:endParaRPr sz="4000" b="1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JhengHei" panose="020B0604030504040204" pitchFamily="34" charset="-12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695" y="209845"/>
            <a:ext cx="4267200" cy="3236595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90600" y="1885950"/>
            <a:ext cx="7821930" cy="1138555"/>
          </a:xfrm>
        </p:spPr>
        <p:txBody>
          <a:bodyPr/>
          <a:p>
            <a:pPr marL="0" indent="0" algn="ctr">
              <a:buFont typeface="+mj-lt"/>
              <a:buNone/>
            </a:pPr>
            <a:r>
              <a:rPr sz="4400" b="1"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新人</a:t>
            </a:r>
            <a:r>
              <a:rPr lang="en-US" sz="4400" b="1"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 </a:t>
            </a:r>
            <a:r>
              <a:rPr sz="4400" b="1"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新心</a:t>
            </a:r>
            <a:r>
              <a:rPr lang="en-US" sz="4400" b="1"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 </a:t>
            </a:r>
            <a:r>
              <a:rPr sz="4400" b="1">
                <a:latin typeface="Microsoft JhengHei" panose="020B0604030504040204" pitchFamily="34" charset="-120"/>
                <a:ea typeface="Microsoft JhengHei" panose="020B0604030504040204" pitchFamily="34" charset="-120"/>
                <a:cs typeface="Calibri" panose="020F0502020204030204" charset="0"/>
              </a:rPr>
              <a:t>新生命</a:t>
            </a:r>
            <a:endParaRPr sz="4400" b="1">
              <a:latin typeface="Microsoft JhengHei" panose="020B0604030504040204" pitchFamily="34" charset="-120"/>
              <a:ea typeface="Microsoft JhengHei" panose="020B0604030504040204" pitchFamily="34" charset="-120"/>
              <a:cs typeface="Calibri" panose="020F050202020403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4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宽屏演示文稿.potx</Template>
  <TotalTime>0</TotalTime>
  <Words>461</Words>
  <Application>WPS Presentation</Application>
  <PresentationFormat>On-screen Show (16:9)</PresentationFormat>
  <Paragraphs>50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5" baseType="lpstr">
      <vt:lpstr>Arial</vt:lpstr>
      <vt:lpstr>SimSun</vt:lpstr>
      <vt:lpstr>Wingdings</vt:lpstr>
      <vt:lpstr>Microsoft JhengHei</vt:lpstr>
      <vt:lpstr>Calibri</vt:lpstr>
      <vt:lpstr>Microsoft YaHei</vt:lpstr>
      <vt:lpstr>Arial Unicode MS</vt:lpstr>
      <vt:lpstr>Segoe UI Black</vt:lpstr>
      <vt:lpstr>Sylfaen</vt:lpstr>
      <vt:lpstr>Segoe UI Semilight</vt:lpstr>
      <vt:lpstr>Segoe UI Light</vt:lpstr>
      <vt:lpstr>Segoe Script</vt:lpstr>
      <vt:lpstr>MingLiU_HKSCS</vt:lpstr>
      <vt:lpstr>Microsoft Tai Le</vt:lpstr>
      <vt:lpstr>Default Design</vt:lpstr>
      <vt:lpstr>紅塵中的歡喜悲傷                </vt:lpstr>
      <vt:lpstr>紅塵滾滾、人性依舊！</vt:lpstr>
      <vt:lpstr>PowerPoint 演示文稿</vt:lpstr>
      <vt:lpstr>路加福音5：33-39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16508</cp:lastModifiedBy>
  <cp:revision>65</cp:revision>
  <dcterms:created xsi:type="dcterms:W3CDTF">2022-05-19T02:38:00Z</dcterms:created>
  <dcterms:modified xsi:type="dcterms:W3CDTF">2022-12-31T17:38:29Z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1033</vt:i4>
  </property>
  <property fmtid="{D5CDD505-2E9C-101B-9397-08002B2CF9AE}" pid="3" name="_Version">
    <vt:lpwstr>12.0.4518</vt:lpwstr>
  </property>
  <property fmtid="{D5CDD505-2E9C-101B-9397-08002B2CF9AE}" pid="4" name="ICV">
    <vt:lpwstr>3AD33865AC0A418A92559C2A1F90AC63</vt:lpwstr>
  </property>
  <property fmtid="{D5CDD505-2E9C-101B-9397-08002B2CF9AE}" pid="5" name="KSOProductBuildVer">
    <vt:lpwstr>1033-11.2.0.11440</vt:lpwstr>
  </property>
</Properties>
</file>