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34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6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37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9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63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2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8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0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8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515A-25C2-4DC4-AFF6-F69FA7A744DF}" type="datetimeFigureOut">
              <a:rPr lang="zh-CN" altLang="en-US" smtClean="0"/>
              <a:t>2023/1/15/Sun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9AF3-E18B-427F-B90E-BBE4B74B8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99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6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9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1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6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1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8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5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6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8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9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4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8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9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4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2023-01-15T23:40:25Z</dcterms:created>
  <dcterms:modified xsi:type="dcterms:W3CDTF">2023-01-15T23:40:33Z</dcterms:modified>
</cp:coreProperties>
</file>