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587" r:id="rId2"/>
    <p:sldId id="777" r:id="rId3"/>
    <p:sldId id="773" r:id="rId4"/>
    <p:sldId id="778" r:id="rId5"/>
    <p:sldId id="772" r:id="rId6"/>
    <p:sldId id="774" r:id="rId7"/>
    <p:sldId id="779" r:id="rId8"/>
    <p:sldId id="775" r:id="rId9"/>
  </p:sldIdLst>
  <p:sldSz cx="9144000" cy="5143500" type="screen16x9"/>
  <p:notesSz cx="6954838" cy="9309100"/>
  <p:embeddedFontLst>
    <p:embeddedFont>
      <p:font typeface="SimSun" panose="02010600030101010101" pitchFamily="2" charset="-122"/>
      <p:regular r:id="rId12"/>
    </p:embeddedFont>
    <p:embeddedFont>
      <p:font typeface="DFKai-SB" panose="03000509000000000000" pitchFamily="65" charset="-120"/>
      <p:regular r:id="rId13"/>
    </p:embeddedFont>
    <p:embeddedFont>
      <p:font typeface="Garamond" panose="02020404030301010803" pitchFamily="18" charset="0"/>
      <p:regular r:id="rId14"/>
      <p:bold r:id="rId15"/>
      <p:italic r:id="rId16"/>
    </p:embeddedFont>
    <p:embeddedFont>
      <p:font typeface="HanWangLiSuMedium" panose="02000500000000000000" pitchFamily="2" charset="-120"/>
      <p:regular r:id="rId17"/>
    </p:embeddedFont>
    <p:embeddedFont>
      <p:font typeface="Verdana" panose="020B0604030504040204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hen Wei" initials="YW" lastIdx="2" clrIdx="0">
    <p:extLst>
      <p:ext uri="{19B8F6BF-5375-455C-9EA6-DF929625EA0E}">
        <p15:presenceInfo xmlns:p15="http://schemas.microsoft.com/office/powerpoint/2012/main" userId="bc0e9c5012bc00d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FF00"/>
    <a:srgbClr val="0000CC"/>
    <a:srgbClr val="0066FF"/>
    <a:srgbClr val="969696"/>
    <a:srgbClr val="FFFFFF"/>
    <a:srgbClr val="FFFF99"/>
    <a:srgbClr val="000066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0" autoAdjust="0"/>
    <p:restoredTop sz="85578" autoAdjust="0"/>
  </p:normalViewPr>
  <p:slideViewPr>
    <p:cSldViewPr>
      <p:cViewPr varScale="1">
        <p:scale>
          <a:sx n="75" d="100"/>
          <a:sy n="75" d="100"/>
        </p:scale>
        <p:origin x="1032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9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3T23:02:00.825" idx="2">
    <p:pos x="5760" y="-203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A6C23-15AD-4109-9F49-98A2F0F3FE8D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B8DAEE-07E6-4247-BFD0-340B6E27A714}">
      <dgm:prSet custT="1"/>
      <dgm:spPr/>
      <dgm:t>
        <a:bodyPr/>
        <a:lstStyle/>
        <a:p>
          <a:r>
            <a:rPr lang="zh-TW" altLang="en-US" sz="2800" b="1" i="0" u="none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生命更新的季節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E9FA0B38-C193-4354-8FC8-4F80C1DC49B8}" type="sibTrans" cxnId="{7331A46F-9D72-4D84-BA5D-23E6FE544D5C}">
      <dgm:prSet/>
      <dgm:spPr/>
      <dgm:t>
        <a:bodyPr/>
        <a:lstStyle/>
        <a:p>
          <a:endParaRPr lang="en-US"/>
        </a:p>
      </dgm:t>
    </dgm:pt>
    <dgm:pt modelId="{CBEE27AB-8CBF-4D1A-AE53-AEC6418AD198}" type="parTrans" cxnId="{7331A46F-9D72-4D84-BA5D-23E6FE544D5C}">
      <dgm:prSet/>
      <dgm:spPr/>
      <dgm:t>
        <a:bodyPr/>
        <a:lstStyle/>
        <a:p>
          <a:endParaRPr lang="en-US"/>
        </a:p>
      </dgm:t>
    </dgm:pt>
    <dgm:pt modelId="{8FE5E5B8-0BFC-419A-86CB-F8A08FD8878E}">
      <dgm:prSet custT="1"/>
      <dgm:spPr/>
      <dgm:t>
        <a:bodyPr/>
        <a:lstStyle/>
        <a:p>
          <a:r>
            <a:rPr lang="zh-TW" altLang="en-US" sz="2800" b="1" i="0" u="none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以色列出埃及的預表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4BD8AE41-E746-44DA-8F29-0D493FF8E8B2}" type="sibTrans" cxnId="{E3746D0A-B23D-4A95-A1F2-CB727D611CAC}">
      <dgm:prSet/>
      <dgm:spPr/>
      <dgm:t>
        <a:bodyPr/>
        <a:lstStyle/>
        <a:p>
          <a:endParaRPr lang="en-US"/>
        </a:p>
      </dgm:t>
    </dgm:pt>
    <dgm:pt modelId="{94B7DB81-EC0E-4D37-ACBD-326B41A4120C}" type="parTrans" cxnId="{E3746D0A-B23D-4A95-A1F2-CB727D611CAC}">
      <dgm:prSet/>
      <dgm:spPr/>
      <dgm:t>
        <a:bodyPr/>
        <a:lstStyle/>
        <a:p>
          <a:endParaRPr lang="en-US"/>
        </a:p>
      </dgm:t>
    </dgm:pt>
    <dgm:pt modelId="{95600C5F-29DE-420F-8283-1BF840530B5A}">
      <dgm:prSet custT="1"/>
      <dgm:spPr/>
      <dgm:t>
        <a:bodyPr/>
        <a:lstStyle/>
        <a:p>
          <a:r>
            <a:rPr lang="zh-TW" altLang="en-US" sz="2800" b="1" i="0" u="none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信靠順服、與主同行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EBBA1CEE-A89D-4F6D-BDAC-06A016FB7B57}" type="sibTrans" cxnId="{D73D58A5-C3E9-44E2-934E-F7A121F1CA9C}">
      <dgm:prSet/>
      <dgm:spPr/>
      <dgm:t>
        <a:bodyPr/>
        <a:lstStyle/>
        <a:p>
          <a:endParaRPr lang="en-US"/>
        </a:p>
      </dgm:t>
    </dgm:pt>
    <dgm:pt modelId="{BFB70FE2-6E39-46BC-9B5D-E0282F9149A6}" type="parTrans" cxnId="{D73D58A5-C3E9-44E2-934E-F7A121F1CA9C}">
      <dgm:prSet/>
      <dgm:spPr/>
      <dgm:t>
        <a:bodyPr/>
        <a:lstStyle/>
        <a:p>
          <a:endParaRPr lang="en-US"/>
        </a:p>
      </dgm:t>
    </dgm:pt>
    <dgm:pt modelId="{2EB88A08-7461-4F54-8CB4-812A3AC3786A}" type="pres">
      <dgm:prSet presAssocID="{4C4A6C23-15AD-4109-9F49-98A2F0F3FE8D}" presName="linear" presStyleCnt="0">
        <dgm:presLayoutVars>
          <dgm:dir/>
          <dgm:animLvl val="lvl"/>
          <dgm:resizeHandles val="exact"/>
        </dgm:presLayoutVars>
      </dgm:prSet>
      <dgm:spPr/>
    </dgm:pt>
    <dgm:pt modelId="{1BA69491-6109-4538-9875-EE85240C89C2}" type="pres">
      <dgm:prSet presAssocID="{20B8DAEE-07E6-4247-BFD0-340B6E27A714}" presName="parentLin" presStyleCnt="0"/>
      <dgm:spPr/>
    </dgm:pt>
    <dgm:pt modelId="{F379DB72-88E8-455A-B939-1FC333BC8427}" type="pres">
      <dgm:prSet presAssocID="{20B8DAEE-07E6-4247-BFD0-340B6E27A714}" presName="parentLeftMargin" presStyleLbl="node1" presStyleIdx="0" presStyleCnt="3"/>
      <dgm:spPr/>
    </dgm:pt>
    <dgm:pt modelId="{F063A41F-38A3-4B84-9EDC-8C6A08F7F568}" type="pres">
      <dgm:prSet presAssocID="{20B8DAEE-07E6-4247-BFD0-340B6E27A714}" presName="parentText" presStyleLbl="node1" presStyleIdx="0" presStyleCnt="3" custScaleX="126455" custLinFactNeighborX="-7407" custLinFactNeighborY="18673">
        <dgm:presLayoutVars>
          <dgm:chMax val="0"/>
          <dgm:bulletEnabled val="1"/>
        </dgm:presLayoutVars>
      </dgm:prSet>
      <dgm:spPr/>
    </dgm:pt>
    <dgm:pt modelId="{926C63D5-F0E1-49BC-A25C-924BA89D204D}" type="pres">
      <dgm:prSet presAssocID="{20B8DAEE-07E6-4247-BFD0-340B6E27A714}" presName="negativeSpace" presStyleCnt="0"/>
      <dgm:spPr/>
    </dgm:pt>
    <dgm:pt modelId="{C04E30C3-97FF-4F62-A6C3-5F79FA33CFD0}" type="pres">
      <dgm:prSet presAssocID="{20B8DAEE-07E6-4247-BFD0-340B6E27A714}" presName="childText" presStyleLbl="conFgAcc1" presStyleIdx="0" presStyleCnt="3">
        <dgm:presLayoutVars>
          <dgm:bulletEnabled val="1"/>
        </dgm:presLayoutVars>
      </dgm:prSet>
      <dgm:spPr/>
    </dgm:pt>
    <dgm:pt modelId="{51F25959-C445-40F0-9E3F-69275ABBC70C}" type="pres">
      <dgm:prSet presAssocID="{E9FA0B38-C193-4354-8FC8-4F80C1DC49B8}" presName="spaceBetweenRectangles" presStyleCnt="0"/>
      <dgm:spPr/>
    </dgm:pt>
    <dgm:pt modelId="{A03ECD11-45B2-4AE0-8990-881FC6C270A4}" type="pres">
      <dgm:prSet presAssocID="{8FE5E5B8-0BFC-419A-86CB-F8A08FD8878E}" presName="parentLin" presStyleCnt="0"/>
      <dgm:spPr/>
    </dgm:pt>
    <dgm:pt modelId="{350A8BCE-CBD0-4712-B13C-48D47CB6B72C}" type="pres">
      <dgm:prSet presAssocID="{8FE5E5B8-0BFC-419A-86CB-F8A08FD8878E}" presName="parentLeftMargin" presStyleLbl="node1" presStyleIdx="0" presStyleCnt="3"/>
      <dgm:spPr/>
    </dgm:pt>
    <dgm:pt modelId="{7BA01A16-C910-45B2-AF9B-A6611FBF8A51}" type="pres">
      <dgm:prSet presAssocID="{8FE5E5B8-0BFC-419A-86CB-F8A08FD8878E}" presName="parentText" presStyleLbl="node1" presStyleIdx="1" presStyleCnt="3" custScaleX="126456" custLinFactNeighborX="-7407" custLinFactNeighborY="19881">
        <dgm:presLayoutVars>
          <dgm:chMax val="0"/>
          <dgm:bulletEnabled val="1"/>
        </dgm:presLayoutVars>
      </dgm:prSet>
      <dgm:spPr/>
    </dgm:pt>
    <dgm:pt modelId="{A814803C-B499-44B2-82E9-17E447959376}" type="pres">
      <dgm:prSet presAssocID="{8FE5E5B8-0BFC-419A-86CB-F8A08FD8878E}" presName="negativeSpace" presStyleCnt="0"/>
      <dgm:spPr/>
    </dgm:pt>
    <dgm:pt modelId="{6AF4F60A-4AEE-4EAA-82AF-F9EE81849D67}" type="pres">
      <dgm:prSet presAssocID="{8FE5E5B8-0BFC-419A-86CB-F8A08FD8878E}" presName="childText" presStyleLbl="conFgAcc1" presStyleIdx="1" presStyleCnt="3">
        <dgm:presLayoutVars>
          <dgm:bulletEnabled val="1"/>
        </dgm:presLayoutVars>
      </dgm:prSet>
      <dgm:spPr/>
    </dgm:pt>
    <dgm:pt modelId="{8856F263-7CE2-436E-BF20-DB46D3DE0D23}" type="pres">
      <dgm:prSet presAssocID="{4BD8AE41-E746-44DA-8F29-0D493FF8E8B2}" presName="spaceBetweenRectangles" presStyleCnt="0"/>
      <dgm:spPr/>
    </dgm:pt>
    <dgm:pt modelId="{9A0BA81C-A9B1-41AD-9B31-37D45AC026CD}" type="pres">
      <dgm:prSet presAssocID="{95600C5F-29DE-420F-8283-1BF840530B5A}" presName="parentLin" presStyleCnt="0"/>
      <dgm:spPr/>
    </dgm:pt>
    <dgm:pt modelId="{329F17B1-DFD4-4436-A577-E47CB6EB5FE8}" type="pres">
      <dgm:prSet presAssocID="{95600C5F-29DE-420F-8283-1BF840530B5A}" presName="parentLeftMargin" presStyleLbl="node1" presStyleIdx="1" presStyleCnt="3"/>
      <dgm:spPr/>
    </dgm:pt>
    <dgm:pt modelId="{FF9F3F14-738C-4E84-99F8-55056EE10537}" type="pres">
      <dgm:prSet presAssocID="{95600C5F-29DE-420F-8283-1BF840530B5A}" presName="parentText" presStyleLbl="node1" presStyleIdx="2" presStyleCnt="3" custScaleX="127513" custLinFactNeighborX="-7407" custLinFactNeighborY="19188">
        <dgm:presLayoutVars>
          <dgm:chMax val="0"/>
          <dgm:bulletEnabled val="1"/>
        </dgm:presLayoutVars>
      </dgm:prSet>
      <dgm:spPr/>
    </dgm:pt>
    <dgm:pt modelId="{DE3311EF-C2EA-4BCD-B26C-7EEF6DB76E57}" type="pres">
      <dgm:prSet presAssocID="{95600C5F-29DE-420F-8283-1BF840530B5A}" presName="negativeSpace" presStyleCnt="0"/>
      <dgm:spPr/>
    </dgm:pt>
    <dgm:pt modelId="{99BBF60F-2FF2-44A7-B729-232C5A52279A}" type="pres">
      <dgm:prSet presAssocID="{95600C5F-29DE-420F-8283-1BF840530B5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3746D0A-B23D-4A95-A1F2-CB727D611CAC}" srcId="{4C4A6C23-15AD-4109-9F49-98A2F0F3FE8D}" destId="{8FE5E5B8-0BFC-419A-86CB-F8A08FD8878E}" srcOrd="1" destOrd="0" parTransId="{94B7DB81-EC0E-4D37-ACBD-326B41A4120C}" sibTransId="{4BD8AE41-E746-44DA-8F29-0D493FF8E8B2}"/>
    <dgm:cxn modelId="{34978A38-3529-428C-AC0F-9898C08155FC}" type="presOf" srcId="{4C4A6C23-15AD-4109-9F49-98A2F0F3FE8D}" destId="{2EB88A08-7461-4F54-8CB4-812A3AC3786A}" srcOrd="0" destOrd="0" presId="urn:microsoft.com/office/officeart/2005/8/layout/list1"/>
    <dgm:cxn modelId="{7331A46F-9D72-4D84-BA5D-23E6FE544D5C}" srcId="{4C4A6C23-15AD-4109-9F49-98A2F0F3FE8D}" destId="{20B8DAEE-07E6-4247-BFD0-340B6E27A714}" srcOrd="0" destOrd="0" parTransId="{CBEE27AB-8CBF-4D1A-AE53-AEC6418AD198}" sibTransId="{E9FA0B38-C193-4354-8FC8-4F80C1DC49B8}"/>
    <dgm:cxn modelId="{A0311454-821D-4803-8B62-105203888072}" type="presOf" srcId="{8FE5E5B8-0BFC-419A-86CB-F8A08FD8878E}" destId="{7BA01A16-C910-45B2-AF9B-A6611FBF8A51}" srcOrd="1" destOrd="0" presId="urn:microsoft.com/office/officeart/2005/8/layout/list1"/>
    <dgm:cxn modelId="{BD1C645A-0240-43EC-813C-F4EE353C55D0}" type="presOf" srcId="{20B8DAEE-07E6-4247-BFD0-340B6E27A714}" destId="{F063A41F-38A3-4B84-9EDC-8C6A08F7F568}" srcOrd="1" destOrd="0" presId="urn:microsoft.com/office/officeart/2005/8/layout/list1"/>
    <dgm:cxn modelId="{D73D58A5-C3E9-44E2-934E-F7A121F1CA9C}" srcId="{4C4A6C23-15AD-4109-9F49-98A2F0F3FE8D}" destId="{95600C5F-29DE-420F-8283-1BF840530B5A}" srcOrd="2" destOrd="0" parTransId="{BFB70FE2-6E39-46BC-9B5D-E0282F9149A6}" sibTransId="{EBBA1CEE-A89D-4F6D-BDAC-06A016FB7B57}"/>
    <dgm:cxn modelId="{AC392BB8-EE5D-4A2D-9FE2-6D30D54FD3AA}" type="presOf" srcId="{8FE5E5B8-0BFC-419A-86CB-F8A08FD8878E}" destId="{350A8BCE-CBD0-4712-B13C-48D47CB6B72C}" srcOrd="0" destOrd="0" presId="urn:microsoft.com/office/officeart/2005/8/layout/list1"/>
    <dgm:cxn modelId="{A8E96BE7-2BE7-4441-B07C-9D90C901856A}" type="presOf" srcId="{95600C5F-29DE-420F-8283-1BF840530B5A}" destId="{FF9F3F14-738C-4E84-99F8-55056EE10537}" srcOrd="1" destOrd="0" presId="urn:microsoft.com/office/officeart/2005/8/layout/list1"/>
    <dgm:cxn modelId="{8961FEF6-C146-4915-805F-5D283BD416E7}" type="presOf" srcId="{20B8DAEE-07E6-4247-BFD0-340B6E27A714}" destId="{F379DB72-88E8-455A-B939-1FC333BC8427}" srcOrd="0" destOrd="0" presId="urn:microsoft.com/office/officeart/2005/8/layout/list1"/>
    <dgm:cxn modelId="{FBD2D7F9-A32D-499E-9262-8A23B62019EE}" type="presOf" srcId="{95600C5F-29DE-420F-8283-1BF840530B5A}" destId="{329F17B1-DFD4-4436-A577-E47CB6EB5FE8}" srcOrd="0" destOrd="0" presId="urn:microsoft.com/office/officeart/2005/8/layout/list1"/>
    <dgm:cxn modelId="{7072F21D-CDD8-452F-878A-19EEED6B9A2F}" type="presParOf" srcId="{2EB88A08-7461-4F54-8CB4-812A3AC3786A}" destId="{1BA69491-6109-4538-9875-EE85240C89C2}" srcOrd="0" destOrd="0" presId="urn:microsoft.com/office/officeart/2005/8/layout/list1"/>
    <dgm:cxn modelId="{242BB71B-9911-43CE-A5A4-981D35746608}" type="presParOf" srcId="{1BA69491-6109-4538-9875-EE85240C89C2}" destId="{F379DB72-88E8-455A-B939-1FC333BC8427}" srcOrd="0" destOrd="0" presId="urn:microsoft.com/office/officeart/2005/8/layout/list1"/>
    <dgm:cxn modelId="{795D2159-DBF8-4D48-A7C9-0F4C2BCD2F3E}" type="presParOf" srcId="{1BA69491-6109-4538-9875-EE85240C89C2}" destId="{F063A41F-38A3-4B84-9EDC-8C6A08F7F568}" srcOrd="1" destOrd="0" presId="urn:microsoft.com/office/officeart/2005/8/layout/list1"/>
    <dgm:cxn modelId="{61E5CD86-706D-4F7C-91E8-0BAC8AF9476F}" type="presParOf" srcId="{2EB88A08-7461-4F54-8CB4-812A3AC3786A}" destId="{926C63D5-F0E1-49BC-A25C-924BA89D204D}" srcOrd="1" destOrd="0" presId="urn:microsoft.com/office/officeart/2005/8/layout/list1"/>
    <dgm:cxn modelId="{5CBD9806-1E18-445D-86E9-65F89C02263C}" type="presParOf" srcId="{2EB88A08-7461-4F54-8CB4-812A3AC3786A}" destId="{C04E30C3-97FF-4F62-A6C3-5F79FA33CFD0}" srcOrd="2" destOrd="0" presId="urn:microsoft.com/office/officeart/2005/8/layout/list1"/>
    <dgm:cxn modelId="{6EF69D97-DDA5-4E1F-8347-D0E0EFA32E2D}" type="presParOf" srcId="{2EB88A08-7461-4F54-8CB4-812A3AC3786A}" destId="{51F25959-C445-40F0-9E3F-69275ABBC70C}" srcOrd="3" destOrd="0" presId="urn:microsoft.com/office/officeart/2005/8/layout/list1"/>
    <dgm:cxn modelId="{B4A172C1-54CC-4BE0-9E11-EB7FDF5AEBFE}" type="presParOf" srcId="{2EB88A08-7461-4F54-8CB4-812A3AC3786A}" destId="{A03ECD11-45B2-4AE0-8990-881FC6C270A4}" srcOrd="4" destOrd="0" presId="urn:microsoft.com/office/officeart/2005/8/layout/list1"/>
    <dgm:cxn modelId="{65939525-F5C4-488A-891C-D2E37C0D61D3}" type="presParOf" srcId="{A03ECD11-45B2-4AE0-8990-881FC6C270A4}" destId="{350A8BCE-CBD0-4712-B13C-48D47CB6B72C}" srcOrd="0" destOrd="0" presId="urn:microsoft.com/office/officeart/2005/8/layout/list1"/>
    <dgm:cxn modelId="{F00419A4-D79D-4087-862C-2993468E2B8E}" type="presParOf" srcId="{A03ECD11-45B2-4AE0-8990-881FC6C270A4}" destId="{7BA01A16-C910-45B2-AF9B-A6611FBF8A51}" srcOrd="1" destOrd="0" presId="urn:microsoft.com/office/officeart/2005/8/layout/list1"/>
    <dgm:cxn modelId="{830736F4-FFB0-466A-9C35-D2D707D63AB3}" type="presParOf" srcId="{2EB88A08-7461-4F54-8CB4-812A3AC3786A}" destId="{A814803C-B499-44B2-82E9-17E447959376}" srcOrd="5" destOrd="0" presId="urn:microsoft.com/office/officeart/2005/8/layout/list1"/>
    <dgm:cxn modelId="{7CFDA0E1-59B6-41A7-ACDC-C462FA874E32}" type="presParOf" srcId="{2EB88A08-7461-4F54-8CB4-812A3AC3786A}" destId="{6AF4F60A-4AEE-4EAA-82AF-F9EE81849D67}" srcOrd="6" destOrd="0" presId="urn:microsoft.com/office/officeart/2005/8/layout/list1"/>
    <dgm:cxn modelId="{53E6D189-963B-4F67-A3C9-A2AFBD4B28BB}" type="presParOf" srcId="{2EB88A08-7461-4F54-8CB4-812A3AC3786A}" destId="{8856F263-7CE2-436E-BF20-DB46D3DE0D23}" srcOrd="7" destOrd="0" presId="urn:microsoft.com/office/officeart/2005/8/layout/list1"/>
    <dgm:cxn modelId="{67727225-CD51-44B6-AA7A-345C61BD0D22}" type="presParOf" srcId="{2EB88A08-7461-4F54-8CB4-812A3AC3786A}" destId="{9A0BA81C-A9B1-41AD-9B31-37D45AC026CD}" srcOrd="8" destOrd="0" presId="urn:microsoft.com/office/officeart/2005/8/layout/list1"/>
    <dgm:cxn modelId="{43B75A85-A1D5-4D60-9BF3-BF95ECBF381F}" type="presParOf" srcId="{9A0BA81C-A9B1-41AD-9B31-37D45AC026CD}" destId="{329F17B1-DFD4-4436-A577-E47CB6EB5FE8}" srcOrd="0" destOrd="0" presId="urn:microsoft.com/office/officeart/2005/8/layout/list1"/>
    <dgm:cxn modelId="{86AAE099-23EE-428F-B01B-5BAA2F604266}" type="presParOf" srcId="{9A0BA81C-A9B1-41AD-9B31-37D45AC026CD}" destId="{FF9F3F14-738C-4E84-99F8-55056EE10537}" srcOrd="1" destOrd="0" presId="urn:microsoft.com/office/officeart/2005/8/layout/list1"/>
    <dgm:cxn modelId="{69CD9848-80EB-4876-8E2E-8E334CE7D704}" type="presParOf" srcId="{2EB88A08-7461-4F54-8CB4-812A3AC3786A}" destId="{DE3311EF-C2EA-4BCD-B26C-7EEF6DB76E57}" srcOrd="9" destOrd="0" presId="urn:microsoft.com/office/officeart/2005/8/layout/list1"/>
    <dgm:cxn modelId="{7944A001-10DF-4908-9146-F65111AAF0A7}" type="presParOf" srcId="{2EB88A08-7461-4F54-8CB4-812A3AC3786A}" destId="{99BBF60F-2FF2-44A7-B729-232C5A52279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E30C3-97FF-4F62-A6C3-5F79FA33CFD0}">
      <dsp:nvSpPr>
        <dsp:cNvPr id="0" name=""/>
        <dsp:cNvSpPr/>
      </dsp:nvSpPr>
      <dsp:spPr>
        <a:xfrm>
          <a:off x="0" y="46313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63A41F-38A3-4B84-9EDC-8C6A08F7F568}">
      <dsp:nvSpPr>
        <dsp:cNvPr id="0" name=""/>
        <dsp:cNvSpPr/>
      </dsp:nvSpPr>
      <dsp:spPr>
        <a:xfrm>
          <a:off x="381001" y="213451"/>
          <a:ext cx="728471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i="0" u="none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生命更新的季節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419909" y="252359"/>
        <a:ext cx="7206902" cy="719224"/>
      </dsp:txXfrm>
    </dsp:sp>
    <dsp:sp modelId="{6AF4F60A-4AEE-4EAA-82AF-F9EE81849D67}">
      <dsp:nvSpPr>
        <dsp:cNvPr id="0" name=""/>
        <dsp:cNvSpPr/>
      </dsp:nvSpPr>
      <dsp:spPr>
        <a:xfrm>
          <a:off x="0" y="168785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01A16-C910-45B2-AF9B-A6611FBF8A51}">
      <dsp:nvSpPr>
        <dsp:cNvPr id="0" name=""/>
        <dsp:cNvSpPr/>
      </dsp:nvSpPr>
      <dsp:spPr>
        <a:xfrm>
          <a:off x="381001" y="1447799"/>
          <a:ext cx="7284776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i="0" u="none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以色列出埃及的預表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419909" y="1486707"/>
        <a:ext cx="7206960" cy="719224"/>
      </dsp:txXfrm>
    </dsp:sp>
    <dsp:sp modelId="{99BBF60F-2FF2-44A7-B729-232C5A52279A}">
      <dsp:nvSpPr>
        <dsp:cNvPr id="0" name=""/>
        <dsp:cNvSpPr/>
      </dsp:nvSpPr>
      <dsp:spPr>
        <a:xfrm>
          <a:off x="0" y="2912580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F3F14-738C-4E84-99F8-55056EE10537}">
      <dsp:nvSpPr>
        <dsp:cNvPr id="0" name=""/>
        <dsp:cNvSpPr/>
      </dsp:nvSpPr>
      <dsp:spPr>
        <a:xfrm>
          <a:off x="381001" y="2666996"/>
          <a:ext cx="7345666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i="0" u="none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信靠順服、與主同行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419909" y="2705904"/>
        <a:ext cx="7267850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D42B661-824A-4E94-A81B-24E8C5032A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5D2CA37-E903-412B-8011-92971CF9F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18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03CB6BB7-E664-4630-8857-4316D1A8A54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3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5A40281F-D596-4C7E-BB59-CEAD4473A3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18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CEAC55-515F-400A-9D49-975A51FA04A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DA56C49-E57A-4475-AD4F-BF00859B0A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1AE947F-0C78-4927-8EB9-21DA2CE3E1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9418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56AA93E-7248-4E13-80A2-A7FDC9812C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6238" y="698500"/>
            <a:ext cx="62023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8FA8F0B-8326-4EED-B50A-5A02766B71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960" y="4422678"/>
            <a:ext cx="5562920" cy="418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AAC6FDF1-8B90-42F5-BA5E-DC4D451ACF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3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2B3DFCF-6AC4-4FB4-8730-363B2D5DB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18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D30136-0775-412D-8257-0B6512B8EEB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0490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876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DFKai-SB" pitchFamily="65" charset="-120"/>
                <a:ea typeface="DFKai-SB" pitchFamily="65" charset="-120"/>
              </a:rPr>
              <a:t>靈命的更新是持續的，如同逆水行舟，不進則退</a:t>
            </a:r>
            <a:endParaRPr lang="en-US" altLang="zh-CN" sz="1200" dirty="0">
              <a:latin typeface="DFKai-SB" pitchFamily="65" charset="-120"/>
              <a:ea typeface="DFKai-SB" pitchFamily="65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latin typeface="DFKai-SB" pitchFamily="65" charset="-120"/>
                <a:ea typeface="DFKai-SB" pitchFamily="65" charset="-120"/>
              </a:rPr>
              <a:t>以色列在埃及的時間正</a:t>
            </a:r>
            <a:r>
              <a:rPr lang="en-US" altLang="zh-CN" sz="1200" b="1" dirty="0">
                <a:latin typeface="DFKai-SB" pitchFamily="65" charset="-120"/>
                <a:ea typeface="DFKai-SB" pitchFamily="65" charset="-120"/>
              </a:rPr>
              <a:t>430</a:t>
            </a:r>
            <a:r>
              <a:rPr lang="zh-CN" altLang="en-US" sz="1200" b="1" dirty="0">
                <a:latin typeface="DFKai-SB" pitchFamily="65" charset="-120"/>
                <a:ea typeface="DFKai-SB" pitchFamily="65" charset="-120"/>
              </a:rPr>
              <a:t>年</a:t>
            </a:r>
            <a:r>
              <a:rPr lang="en-US" altLang="zh-CN" sz="1200" b="1" dirty="0"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1200" b="1" dirty="0">
                <a:latin typeface="DFKai-SB" pitchFamily="65" charset="-120"/>
                <a:ea typeface="DFKai-SB" pitchFamily="65" charset="-120"/>
              </a:rPr>
              <a:t>在同一個節期，進迦南是出埃及後</a:t>
            </a:r>
            <a:r>
              <a:rPr lang="en-US" altLang="zh-CN" sz="1200" b="1" dirty="0">
                <a:latin typeface="DFKai-SB" pitchFamily="65" charset="-120"/>
                <a:ea typeface="DFKai-SB" pitchFamily="65" charset="-120"/>
              </a:rPr>
              <a:t>40</a:t>
            </a:r>
            <a:r>
              <a:rPr lang="zh-CN" altLang="en-US" sz="1200" b="1" dirty="0">
                <a:latin typeface="DFKai-SB" pitchFamily="65" charset="-120"/>
                <a:ea typeface="DFKai-SB" pitchFamily="65" charset="-120"/>
              </a:rPr>
              <a:t>年的逾越節（正月）</a:t>
            </a:r>
            <a:endParaRPr lang="en-US" sz="1200" b="1" dirty="0">
              <a:latin typeface="DFKai-SB" pitchFamily="65" charset="-120"/>
              <a:ea typeface="DFKai-SB" pitchFamily="65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800" b="0" i="0" u="none" strike="noStrike" baseline="0" dirty="0">
                <a:solidFill>
                  <a:srgbClr val="008000"/>
                </a:solidFill>
                <a:latin typeface="Verdana" panose="020B0604030504040204" pitchFamily="34" charset="0"/>
              </a:rPr>
              <a:t>你想看見 神嗎？除了跟隨耶穌的門徒，沒有人像出埃及的以色列人那樣真實的經歷過 神的同在</a:t>
            </a:r>
            <a:endParaRPr lang="en-US" altLang="zh-CN" sz="1800" b="0" i="0" u="none" strike="noStrike" baseline="0" dirty="0">
              <a:solidFill>
                <a:srgbClr val="008000"/>
              </a:solidFill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800" b="0" i="0" u="none" strike="noStrike" baseline="0" dirty="0">
                <a:solidFill>
                  <a:srgbClr val="008000"/>
                </a:solidFill>
                <a:latin typeface="Verdana" panose="020B0604030504040204" pitchFamily="34" charset="0"/>
              </a:rPr>
              <a:t>Exo_16:4</a:t>
            </a:r>
            <a:r>
              <a:rPr lang="zh-CN" altLang="en-US" sz="1800" b="0" i="0" u="none" strike="noStrike" baseline="0" dirty="0">
                <a:solidFill>
                  <a:srgbClr val="008000"/>
                </a:solidFill>
                <a:latin typeface="Verdana" panose="020B0604030504040204" pitchFamily="34" charset="0"/>
              </a:rPr>
              <a:t>  </a:t>
            </a:r>
            <a:r>
              <a:rPr lang="zh-CN" altLang="en-US" sz="1800" b="0" i="0" u="none" strike="noStrike" baseline="0" dirty="0">
                <a:solidFill>
                  <a:srgbClr val="008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耶和华对摩西说：「我要将粮食从天降给你们。百姓可以出去，每天收每天的分，我好试验他们遵不遵我的法度。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800" b="0" i="0" u="none" strike="noStrike" baseline="0" dirty="0">
                <a:solidFill>
                  <a:srgbClr val="008000"/>
                </a:solidFill>
                <a:latin typeface="Verdana" panose="020B0604030504040204" pitchFamily="34" charset="0"/>
              </a:rPr>
              <a:t>Deu_8:16</a:t>
            </a:r>
            <a:r>
              <a:rPr lang="zh-CN" altLang="en-US" sz="1800" b="0" i="0" u="none" strike="noStrike" baseline="0" dirty="0">
                <a:solidFill>
                  <a:srgbClr val="008000"/>
                </a:solidFill>
                <a:latin typeface="Verdana" panose="020B0604030504040204" pitchFamily="34" charset="0"/>
              </a:rPr>
              <a:t>  </a:t>
            </a:r>
            <a:r>
              <a:rPr lang="zh-CN" altLang="en-US" sz="1800" b="0" i="0" u="none" strike="noStrike" baseline="0" dirty="0">
                <a:solidFill>
                  <a:srgbClr val="008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又在旷野将你列祖所不认识的吗哪赐给你吃，是要苦炼你，试验你，叫你终久享福；</a:t>
            </a:r>
          </a:p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9603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DFKai-SB" pitchFamily="65" charset="-120"/>
                <a:ea typeface="DFKai-SB" pitchFamily="65" charset="-120"/>
              </a:rPr>
              <a:t>順服出於我們（自由）的選擇</a:t>
            </a:r>
            <a:endParaRPr lang="en-US" altLang="zh-CN" sz="1200" dirty="0">
              <a:latin typeface="DFKai-SB" pitchFamily="65" charset="-120"/>
              <a:ea typeface="DFKai-SB" pitchFamily="65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791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AC4761-E8B7-4E0C-A356-D41FDE86E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7AFDEB-3D75-4C92-822E-D19FBBC638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7A011D-2F55-44BD-A82F-33F0B3223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CA307-A1A8-4812-AA16-635E8A9878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496537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BF5FE-5DC2-4BD6-8B7B-BE1F3E7F97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2AF126-34F7-44E8-9980-98B7EF17D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F5C766-467F-4C29-85BE-DBB274087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088E8-D8B6-4300-9B57-36DA0AF1E2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58036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9E232D-9608-4062-AF07-D69FA956E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E82770-629B-4F97-BBAE-7DB979A22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D2981B-1220-42C2-A49F-803A3FEACB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B7B4-C049-4014-BEE7-6979FEA70E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360289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6CB0BB-EF4B-4812-8F3F-EA510B1A4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2B7263-4559-4F93-AE08-6B5470B51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143E97-6A45-4F02-9C4B-96752404D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95E8-03BD-40BD-8990-E2036EE012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79422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4FB49A-654F-47B7-87D8-BCD976430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E983DF-322C-4830-B5A5-8281BC901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A6484-5860-40A8-AF65-C700C5255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D3EC1-09EF-4DD8-8794-E6EE1776A5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613939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59C0F9-D358-4979-B67F-157643942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DE9D57-4E92-4F22-86A4-EFC4A3099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667CAD-2137-4DED-AE80-FCD497388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A8833-DA76-4ED4-A41F-0EFA53E145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38674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C3E419-ED16-46A9-BBDD-73E15CF55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616052B-1781-4516-AA8A-D1F98E278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2E9084-ADB8-4479-A044-5CF4AC2EF1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5CCB6-7A69-4CD4-A11C-76057D4171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26053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6F4187-76DC-45A3-AC03-97FB56B9A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B0E9D3-AC98-4A30-9F4A-3A169AD18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8BBD07-06C0-4681-A1E1-3EA7E1AAF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1E2F6-C75C-430B-BE1E-B51D832611E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72748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91429AB-AB48-4081-8565-B848CF58F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7C2023-ED73-4F67-ACC9-BFC70408B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5DE14F-D565-4C4F-938E-142E43C0C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D65AD-9077-4458-8248-5C760C34F9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00455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038F31-926D-4763-9F30-EA7FCDB8F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1E00CA-E026-495F-BA1A-95C121C386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00FF06-D5D7-464B-B328-719B0B163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41152-F4AA-4396-8C64-40217445CF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044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A23050-9D32-4DB6-B639-FADBBC096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81C5AC-D3E7-4091-8703-E85BB3C96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8F1772-FFCB-4B9A-8747-E2F6C5A5F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F1924-57F9-4E06-A4D4-0F19737131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243698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AF8110-3C94-4F99-8898-6C0FA7568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5E64AA-6FD9-4BB5-970A-4FC687F7F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237572" name="Rectangle 4">
            <a:extLst>
              <a:ext uri="{FF2B5EF4-FFF2-40B4-BE49-F238E27FC236}">
                <a16:creationId xmlns:a16="http://schemas.microsoft.com/office/drawing/2014/main" id="{FF6997AD-B086-4FD6-B1B5-10A3D5C1DA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573" name="Rectangle 5">
            <a:extLst>
              <a:ext uri="{FF2B5EF4-FFF2-40B4-BE49-F238E27FC236}">
                <a16:creationId xmlns:a16="http://schemas.microsoft.com/office/drawing/2014/main" id="{E91228DB-3BD3-449B-9FA2-D8DD6F78F6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574" name="Rectangle 6">
            <a:extLst>
              <a:ext uri="{FF2B5EF4-FFF2-40B4-BE49-F238E27FC236}">
                <a16:creationId xmlns:a16="http://schemas.microsoft.com/office/drawing/2014/main" id="{979BA95D-C092-4E64-BC27-03C9894B65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1E42C9-C065-4B9E-A094-9D30DEF09A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05B604EE-1A47-4381-BF86-97A43AAC6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8105"/>
            <a:ext cx="3733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一年復始，生命更新</a:t>
            </a:r>
            <a:endParaRPr lang="en-US" altLang="en-US" sz="1400" b="0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032" name="Rounded Rectangle 9">
            <a:extLst>
              <a:ext uri="{FF2B5EF4-FFF2-40B4-BE49-F238E27FC236}">
                <a16:creationId xmlns:a16="http://schemas.microsoft.com/office/drawing/2014/main" id="{A5A6B974-9E6F-406A-9946-3895B38A5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06375"/>
            <a:ext cx="76200" cy="5715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ow to Read Exodus Theologically - Credo Magaz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0287000" cy="5143500"/>
          </a:xfrm>
          <a:prstGeom prst="rect">
            <a:avLst/>
          </a:prstGeom>
          <a:noFill/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BAA787F-C79A-40B0-98AF-C4DC5D3BE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285750"/>
            <a:ext cx="7201878" cy="105018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一年復始，生命更新</a:t>
            </a:r>
            <a:endParaRPr lang="en-US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51C7F2-D7FB-4406-8FA5-04F019919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227140"/>
            <a:ext cx="6236677" cy="916360"/>
          </a:xfrm>
        </p:spPr>
        <p:txBody>
          <a:bodyPr/>
          <a:lstStyle/>
          <a:p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出埃及記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12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1-2</a:t>
            </a:r>
            <a:endParaRPr lang="en-US" sz="2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62748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B1B6-0B36-49E7-84B9-A742ED1BD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3850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zh-TW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一年復始，生命更新</a:t>
            </a:r>
            <a:endParaRPr lang="en-US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AB456B-95C0-4946-B3C1-CE8140540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556485"/>
              </p:ext>
            </p:extLst>
          </p:nvPr>
        </p:nvGraphicFramePr>
        <p:xfrm>
          <a:off x="457200" y="1200150"/>
          <a:ext cx="8229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388231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一年復始，生命更新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8763000" cy="3394075"/>
          </a:xfrm>
        </p:spPr>
        <p:txBody>
          <a:bodyPr/>
          <a:lstStyle/>
          <a:p>
            <a:pPr>
              <a:buNone/>
            </a:pPr>
            <a:r>
              <a:rPr lang="zh-CN" altLang="en-US" b="1" dirty="0">
                <a:latin typeface="HanWangLiSuMedium" pitchFamily="2" charset="-120"/>
                <a:ea typeface="HanWangLiSuMedium" pitchFamily="2" charset="-120"/>
              </a:rPr>
              <a:t>出埃及記 </a:t>
            </a:r>
            <a:endParaRPr lang="en-US" altLang="zh-CN" b="1" dirty="0">
              <a:latin typeface="HanWangLiSuMedium" pitchFamily="2" charset="-120"/>
              <a:ea typeface="HanWangLiSuMedium" pitchFamily="2" charset="-120"/>
            </a:endParaRPr>
          </a:p>
          <a:p>
            <a:pPr>
              <a:buNone/>
            </a:pPr>
            <a:r>
              <a:rPr lang="en-US" altLang="zh-TW" b="1" dirty="0">
                <a:latin typeface="HanWangLiSuMedium" pitchFamily="2" charset="-120"/>
                <a:ea typeface="HanWangLiSuMedium" pitchFamily="2" charset="-120"/>
              </a:rPr>
              <a:t>12:1</a:t>
            </a:r>
            <a:r>
              <a:rPr lang="zh-TW" altLang="en-US" b="1" dirty="0">
                <a:latin typeface="HanWangLiSuMedium" pitchFamily="2" charset="-120"/>
                <a:ea typeface="HanWangLiSuMedium" pitchFamily="2" charset="-120"/>
              </a:rPr>
              <a:t>  </a:t>
            </a:r>
            <a:r>
              <a:rPr lang="zh-TW" altLang="en-US" b="1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耶和華在埃及地曉諭摩西、亞倫說：</a:t>
            </a:r>
            <a:r>
              <a:rPr lang="zh-TW" altLang="en-US" b="1" dirty="0">
                <a:latin typeface="HanWangLiSuMedium" pitchFamily="2" charset="-120"/>
                <a:ea typeface="HanWangLiSuMedium" pitchFamily="2" charset="-120"/>
              </a:rPr>
              <a:t> </a:t>
            </a:r>
          </a:p>
          <a:p>
            <a:pPr>
              <a:buNone/>
            </a:pPr>
            <a:r>
              <a:rPr lang="en-US" altLang="zh-TW" b="1" dirty="0">
                <a:latin typeface="HanWangLiSuMedium" pitchFamily="2" charset="-120"/>
                <a:ea typeface="HanWangLiSuMedium" pitchFamily="2" charset="-120"/>
              </a:rPr>
              <a:t>12:2</a:t>
            </a:r>
            <a:r>
              <a:rPr lang="zh-TW" altLang="en-US" b="1" dirty="0">
                <a:latin typeface="HanWangLiSuMedium" pitchFamily="2" charset="-120"/>
                <a:ea typeface="HanWangLiSuMedium" pitchFamily="2" charset="-120"/>
              </a:rPr>
              <a:t>  </a:t>
            </a:r>
            <a:r>
              <a:rPr lang="zh-TW" altLang="en-US" b="1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「你們要以本月為正月，為一年之首。</a:t>
            </a:r>
            <a:r>
              <a:rPr lang="x-none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」</a:t>
            </a:r>
            <a:endParaRPr lang="en-US" b="1" dirty="0">
              <a:solidFill>
                <a:srgbClr val="0066CC"/>
              </a:solidFill>
              <a:latin typeface="HanWangLiSuMedium" pitchFamily="2" charset="-120"/>
              <a:ea typeface="HanWangLiSuMedium" pitchFamily="2" charset="-12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DFKai-SB" pitchFamily="65" charset="-120"/>
                <a:ea typeface="DFKai-SB" pitchFamily="65" charset="-120"/>
              </a:rPr>
              <a:t>生命更新的呼召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b="1" dirty="0">
                <a:latin typeface="HanWangLiSuMedium" pitchFamily="2" charset="-120"/>
                <a:ea typeface="HanWangLiSuMedium" pitchFamily="2" charset="-120"/>
              </a:rPr>
              <a:t>羅馬書 </a:t>
            </a:r>
            <a:r>
              <a:rPr lang="en-US" altLang="zh-TW" sz="2400" b="1" dirty="0">
                <a:latin typeface="HanWangLiSuMedium" pitchFamily="2" charset="-120"/>
                <a:ea typeface="HanWangLiSuMedium" pitchFamily="2" charset="-120"/>
              </a:rPr>
              <a:t>12:2</a:t>
            </a:r>
            <a:r>
              <a:rPr lang="zh-TW" altLang="en-US" sz="2400" b="1" dirty="0">
                <a:latin typeface="HanWangLiSuMedium" pitchFamily="2" charset="-120"/>
                <a:ea typeface="HanWangLiSuMedium" pitchFamily="2" charset="-120"/>
              </a:rPr>
              <a:t>  </a:t>
            </a:r>
            <a:r>
              <a:rPr lang="zh-TW" altLang="en-US" sz="2400" b="1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不要效法這個世界，只要心意更新而變化，叫你們察驗何為神的善良、純全、可喜悅的旨意。</a:t>
            </a:r>
            <a:endParaRPr lang="en-US" altLang="zh-TW" sz="2400" b="1" dirty="0">
              <a:solidFill>
                <a:srgbClr val="0066CC"/>
              </a:solidFill>
              <a:latin typeface="HanWangLiSuMedium" pitchFamily="2" charset="-120"/>
              <a:ea typeface="HanWangLiSuMedium" pitchFamily="2" charset="-120"/>
            </a:endParaRPr>
          </a:p>
          <a:p>
            <a:pPr>
              <a:buNone/>
            </a:pPr>
            <a:r>
              <a:rPr lang="zh-CN" altLang="en-US" sz="2400" b="1" dirty="0">
                <a:latin typeface="HanWangLiSuMedium" pitchFamily="2" charset="-120"/>
                <a:ea typeface="HanWangLiSuMedium" pitchFamily="2" charset="-120"/>
              </a:rPr>
              <a:t>以弗所書 </a:t>
            </a:r>
            <a:r>
              <a:rPr lang="en-US" altLang="zh-TW" sz="2400" b="1" dirty="0">
                <a:latin typeface="HanWangLiSuMedium" pitchFamily="2" charset="-120"/>
                <a:ea typeface="HanWangLiSuMedium" pitchFamily="2" charset="-120"/>
              </a:rPr>
              <a:t>4:21</a:t>
            </a:r>
            <a:r>
              <a:rPr lang="en-US" altLang="zh-CN" sz="2400" b="1" dirty="0">
                <a:latin typeface="HanWangLiSuMedium" pitchFamily="2" charset="-120"/>
                <a:ea typeface="HanWangLiSuMedium" pitchFamily="2" charset="-120"/>
              </a:rPr>
              <a:t>-22</a:t>
            </a:r>
            <a:r>
              <a:rPr lang="zh-TW" altLang="en-US" sz="2400" b="1" dirty="0">
                <a:latin typeface="HanWangLiSuMedium" pitchFamily="2" charset="-120"/>
                <a:ea typeface="HanWangLiSuMedium" pitchFamily="2" charset="-120"/>
              </a:rPr>
              <a:t>  </a:t>
            </a:r>
            <a:r>
              <a:rPr lang="zh-TW" altLang="en-US" sz="2400" b="1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如果你們聽過他的道，領了他的教，學了他的真理，就要脫去你們從前行為上的舊人，這舊人是因私慾的迷惑漸漸變壞的</a:t>
            </a:r>
            <a:r>
              <a:rPr lang="zh-CN" altLang="en-US" sz="2400" b="1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。</a:t>
            </a:r>
            <a:endParaRPr lang="en-US" altLang="zh-TW" sz="2400" b="1" dirty="0">
              <a:solidFill>
                <a:srgbClr val="0066CC"/>
              </a:solidFill>
              <a:latin typeface="HanWangLiSuMedium" pitchFamily="2" charset="-120"/>
              <a:ea typeface="HanWangLiSuMedium" pitchFamily="2" charset="-120"/>
            </a:endParaRPr>
          </a:p>
          <a:p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人的本性不願意改變、老我不願意被脫下</a:t>
            </a:r>
            <a:endParaRPr lang="en-US" sz="2800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靈命的更新是持續的，也是 神的旨意和聖靈的工作</a:t>
            </a:r>
            <a:endParaRPr lang="en-US" altLang="zh-CN" sz="28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pPr lvl="0"/>
            <a:r>
              <a:rPr lang="zh-TW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生命更新的季節</a:t>
            </a:r>
            <a:endParaRPr lang="en-US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7750"/>
            <a:ext cx="8763000" cy="3394075"/>
          </a:xfrm>
        </p:spPr>
        <p:txBody>
          <a:bodyPr/>
          <a:lstStyle/>
          <a:p>
            <a:pPr>
              <a:buNone/>
            </a:pPr>
            <a:r>
              <a:rPr lang="zh-CN" altLang="en-US" sz="2800" dirty="0">
                <a:latin typeface="HanWangLiSuMedium" pitchFamily="2" charset="-120"/>
                <a:ea typeface="HanWangLiSuMedium" pitchFamily="2" charset="-120"/>
              </a:rPr>
              <a:t>創世記 </a:t>
            </a:r>
            <a:r>
              <a:rPr lang="en-US" altLang="zh-TW" sz="2800" dirty="0">
                <a:latin typeface="HanWangLiSuMedium" pitchFamily="2" charset="-120"/>
                <a:ea typeface="HanWangLiSuMedium" pitchFamily="2" charset="-120"/>
              </a:rPr>
              <a:t>1:14</a:t>
            </a:r>
            <a:r>
              <a:rPr lang="en-US" altLang="zh-CN" sz="2800" dirty="0">
                <a:latin typeface="HanWangLiSuMedium" pitchFamily="2" charset="-120"/>
                <a:ea typeface="HanWangLiSuMedium" pitchFamily="2" charset="-120"/>
              </a:rPr>
              <a:t>-15</a:t>
            </a:r>
            <a:r>
              <a:rPr lang="zh-TW" altLang="en-US" sz="2800" dirty="0">
                <a:latin typeface="HanWangLiSuMedium" pitchFamily="2" charset="-120"/>
                <a:ea typeface="HanWangLiSuMedium" pitchFamily="2" charset="-120"/>
              </a:rPr>
              <a:t>  </a:t>
            </a:r>
            <a:r>
              <a:rPr lang="zh-TW" altLang="en-US" sz="2800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神說：「天上要有光體，可以分晝夜，作記號，定節令、日子、年歲，並要發光在天空，普照在地上。」事就這樣成了。</a:t>
            </a:r>
            <a:endParaRPr lang="en-US" altLang="zh-TW" sz="2800" dirty="0">
              <a:solidFill>
                <a:srgbClr val="0066CC"/>
              </a:solidFill>
              <a:latin typeface="HanWangLiSuMedium" pitchFamily="2" charset="-120"/>
              <a:ea typeface="HanWangLiSuMedium" pitchFamily="2" charset="-120"/>
            </a:endParaRPr>
          </a:p>
          <a:p>
            <a:r>
              <a:rPr lang="en-US" altLang="zh-CN" sz="2800" b="1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神藉著節期來刻畫時間和歲月的變化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許多樹木在秋冬落葉後長出新的、更多的枝葉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生命更新的呼召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人靈命的成長也有季節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以色列出埃及的預表</a:t>
            </a:r>
            <a:endParaRPr lang="en-US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以色列在埃及的時間正</a:t>
            </a:r>
            <a:r>
              <a:rPr lang="en-US" altLang="zh-CN" sz="2800" b="1" dirty="0">
                <a:latin typeface="DFKai-SB" pitchFamily="65" charset="-120"/>
                <a:ea typeface="DFKai-SB" pitchFamily="65" charset="-120"/>
              </a:rPr>
              <a:t>430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年</a:t>
            </a:r>
            <a:endParaRPr lang="en-US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以色列進埃及和出埃及都是重大的改變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以色列出埃及時被訂為元月，表明、紀念一個新的開始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以色列出埃及是從奴役走向自由</a:t>
            </a:r>
            <a:r>
              <a:rPr lang="en-US" altLang="zh-CN" sz="2800" b="1" dirty="0"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預表人從罪的轄制被釋放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8840-3EC1-43AF-D1EB-8569A2DE1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以色列人出埃及的經歷</a:t>
            </a:r>
            <a:endParaRPr lang="en-US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02E-3EB6-4C23-AA90-AEB910621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394075"/>
          </a:xfrm>
        </p:spPr>
        <p:txBody>
          <a:bodyPr/>
          <a:lstStyle/>
          <a:p>
            <a:pPr marL="0" indent="-457200">
              <a:buNone/>
            </a:pPr>
            <a:r>
              <a:rPr 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24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申命記 </a:t>
            </a:r>
            <a:r>
              <a:rPr lang="en-US" altLang="zh-TW" sz="24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4:34</a:t>
            </a:r>
            <a:r>
              <a:rPr lang="zh-TW" altLang="en-US" sz="24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 </a:t>
            </a:r>
            <a:r>
              <a:rPr lang="zh-TW" altLang="en-US" sz="2400" b="0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神何曾從別的國中將一國的人民領出來，用試驗、神蹟、奇事、爭戰、大能的手，和伸出來的膀臂，並大可畏的事，像耶和華你們的神在埃及，在你們眼前為你們所行的一切事呢？</a:t>
            </a:r>
          </a:p>
          <a:p>
            <a:r>
              <a:rPr lang="zh-CN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 神的同在：看見雲柱、火柱，聽見聲音</a:t>
            </a:r>
            <a:endParaRPr lang="en-US" altLang="zh-CN" sz="2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CN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爭戰中的拯救：埃及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神的供應：嗎哪</a:t>
            </a:r>
            <a:r>
              <a:rPr lang="en-US" altLang="zh-CN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從天上來的食物</a:t>
            </a:r>
            <a:r>
              <a:rPr lang="en-US" altLang="zh-CN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)-</a:t>
            </a:r>
            <a:r>
              <a:rPr lang="zh-CN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順服的試驗</a:t>
            </a:r>
            <a:endParaRPr lang="en-US" altLang="zh-CN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31270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信靠順服、與主同行</a:t>
            </a:r>
            <a:endParaRPr lang="en-US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>
                <a:latin typeface="HanWangLiSuMedium" pitchFamily="2" charset="-120"/>
                <a:ea typeface="HanWangLiSuMedium" pitchFamily="2" charset="-120"/>
              </a:rPr>
              <a:t>希伯來書 </a:t>
            </a:r>
            <a:r>
              <a:rPr lang="en-US" altLang="zh-TW" sz="2400" dirty="0">
                <a:latin typeface="HanWangLiSuMedium" pitchFamily="2" charset="-120"/>
                <a:ea typeface="HanWangLiSuMedium" pitchFamily="2" charset="-120"/>
              </a:rPr>
              <a:t>11:2</a:t>
            </a:r>
            <a:r>
              <a:rPr lang="en-US" altLang="zh-CN" sz="2400" dirty="0">
                <a:latin typeface="HanWangLiSuMedium" pitchFamily="2" charset="-120"/>
                <a:ea typeface="HanWangLiSuMedium" pitchFamily="2" charset="-120"/>
              </a:rPr>
              <a:t>8-29</a:t>
            </a:r>
            <a:r>
              <a:rPr lang="zh-TW" altLang="en-US" sz="2400" dirty="0">
                <a:latin typeface="HanWangLiSuMedium" pitchFamily="2" charset="-120"/>
                <a:ea typeface="HanWangLiSuMedium" pitchFamily="2" charset="-120"/>
              </a:rPr>
              <a:t>  </a:t>
            </a:r>
            <a:r>
              <a:rPr lang="zh-TW" altLang="en-US" sz="2400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他</a:t>
            </a:r>
            <a:r>
              <a:rPr lang="zh-CN" altLang="en-US" sz="2400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（摩西）</a:t>
            </a:r>
            <a:r>
              <a:rPr lang="zh-TW" altLang="en-US" sz="2400" dirty="0">
                <a:solidFill>
                  <a:srgbClr val="0066CC"/>
                </a:solidFill>
                <a:latin typeface="HanWangLiSuMedium" pitchFamily="2" charset="-120"/>
                <a:ea typeface="HanWangLiSuMedium" pitchFamily="2" charset="-120"/>
              </a:rPr>
              <a:t>因著信，就守逾越節，行灑血的禮，免得那滅長子的臨近以色列人。他們因著信，過紅海如行乾地；埃及人試著要過去，就被吞滅了。</a:t>
            </a:r>
            <a:endParaRPr lang="en-US" altLang="zh-TW" sz="2400" dirty="0">
              <a:solidFill>
                <a:srgbClr val="0066CC"/>
              </a:solidFill>
              <a:latin typeface="HanWangLiSuMedium" pitchFamily="2" charset="-120"/>
              <a:ea typeface="HanWangLiSuMedium" pitchFamily="2" charset="-120"/>
            </a:endParaRPr>
          </a:p>
          <a:p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從異象（</a:t>
            </a:r>
            <a:r>
              <a:rPr lang="en-US" altLang="zh-CN" sz="2800" dirty="0">
                <a:latin typeface="DFKai-SB" pitchFamily="65" charset="-120"/>
                <a:ea typeface="DFKai-SB" pitchFamily="65" charset="-120"/>
              </a:rPr>
              <a:t>Vision)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走向 神的應許</a:t>
            </a:r>
            <a:endParaRPr lang="en-US" altLang="zh-CN" sz="2800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生命更新之旅需要信心和順服</a:t>
            </a:r>
            <a:endParaRPr lang="en-US" altLang="zh-CN" sz="2800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順服出於我們的選擇</a:t>
            </a:r>
            <a:endParaRPr lang="en-US" altLang="zh-CN" sz="2800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我們</a:t>
            </a:r>
            <a:r>
              <a:rPr lang="en-US" altLang="zh-CN" sz="2800" dirty="0">
                <a:latin typeface="DFKai-SB" pitchFamily="65" charset="-120"/>
                <a:ea typeface="DFKai-SB" pitchFamily="65" charset="-120"/>
              </a:rPr>
              <a:t>2023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的異象和選擇</a:t>
            </a:r>
            <a:endParaRPr lang="en-US" sz="28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390488</TotalTime>
  <Words>754</Words>
  <Application>Microsoft Office PowerPoint</Application>
  <PresentationFormat>On-screen Show (16:9)</PresentationFormat>
  <Paragraphs>50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Garamond</vt:lpstr>
      <vt:lpstr>HanWangLiSuMedium</vt:lpstr>
      <vt:lpstr>DFKai-SB</vt:lpstr>
      <vt:lpstr>SimSun</vt:lpstr>
      <vt:lpstr>Verdana</vt:lpstr>
      <vt:lpstr>Default Design</vt:lpstr>
      <vt:lpstr>一年復始，生命更新</vt:lpstr>
      <vt:lpstr>一年復始，生命更新</vt:lpstr>
      <vt:lpstr>一年復始，生命更新</vt:lpstr>
      <vt:lpstr>生命更新的呼召</vt:lpstr>
      <vt:lpstr>生命更新的季節</vt:lpstr>
      <vt:lpstr>以色列出埃及的預表</vt:lpstr>
      <vt:lpstr>以色列人出埃及的經歷</vt:lpstr>
      <vt:lpstr>信靠順服、與主同行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埃及-我的百姓</dc:title>
  <dc:creator>Yihen Wei</dc:creator>
  <cp:lastModifiedBy>Yihen Wei</cp:lastModifiedBy>
  <cp:revision>295</cp:revision>
  <cp:lastPrinted>2022-03-06T17:02:24Z</cp:lastPrinted>
  <dcterms:created xsi:type="dcterms:W3CDTF">2021-02-07T10:56:54Z</dcterms:created>
  <dcterms:modified xsi:type="dcterms:W3CDTF">2023-01-01T16:30:14Z</dcterms:modified>
</cp:coreProperties>
</file>