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9"/>
  </p:notesMasterIdLst>
  <p:sldIdLst>
    <p:sldId id="1189" r:id="rId2"/>
    <p:sldId id="1555" r:id="rId3"/>
    <p:sldId id="1719" r:id="rId4"/>
    <p:sldId id="1721" r:id="rId5"/>
    <p:sldId id="1700" r:id="rId6"/>
    <p:sldId id="1720" r:id="rId7"/>
    <p:sldId id="1696" r:id="rId8"/>
    <p:sldId id="1722" r:id="rId9"/>
    <p:sldId id="1723" r:id="rId10"/>
    <p:sldId id="1726" r:id="rId11"/>
    <p:sldId id="1610" r:id="rId12"/>
    <p:sldId id="1730" r:id="rId13"/>
    <p:sldId id="1727" r:id="rId14"/>
    <p:sldId id="1728" r:id="rId15"/>
    <p:sldId id="1573" r:id="rId16"/>
    <p:sldId id="1729" r:id="rId17"/>
    <p:sldId id="1732" r:id="rId18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9">
          <p15:clr>
            <a:srgbClr val="A4A3A4"/>
          </p15:clr>
        </p15:guide>
        <p15:guide id="2" pos="290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93428" autoAdjust="0"/>
  </p:normalViewPr>
  <p:slideViewPr>
    <p:cSldViewPr>
      <p:cViewPr varScale="1">
        <p:scale>
          <a:sx n="90" d="100"/>
          <a:sy n="90" d="100"/>
        </p:scale>
        <p:origin x="90" y="360"/>
      </p:cViewPr>
      <p:guideLst>
        <p:guide orient="horz" pos="1669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溫柔的人有福了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Blessed are the Meek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 b="1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</a:t>
            </a:r>
            <a:r>
              <a:rPr lang="en-US" altLang="zh-CN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5</a:t>
            </a:r>
            <a:r>
              <a:rPr lang="zh-CN" altLang="en-US">
                <a:effectLst/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>
                <a:effectLst/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121025" cy="236791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286000" y="514350"/>
            <a:ext cx="5507355" cy="645795"/>
          </a:xfrm>
        </p:spPr>
        <p:txBody>
          <a:bodyPr/>
          <a:lstStyle/>
          <a:p>
            <a:r>
              <a:rPr lang="zh-CN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溫柔是</a:t>
            </a:r>
            <a:r>
              <a:rPr lang="en-US" altLang="zh-CN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r>
              <a: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743200" y="1428750"/>
            <a:ext cx="4975860" cy="2917190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柔軟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韌性</a:t>
            </a:r>
            <a:r>
              <a:rPr lang="en-US" altLang="zh-CN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resiliance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寬大包容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沉著穩定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隨時調整角度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不堅持己見</a:t>
            </a:r>
          </a:p>
          <a:p>
            <a:pPr marL="457200" indent="-457200" algn="l">
              <a:buAutoNum type="arabicPeriod"/>
            </a:pPr>
            <a:endParaRPr lang="zh-CN" altLang="en-US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800350"/>
            <a:ext cx="7317105" cy="1021715"/>
          </a:xfrm>
        </p:spPr>
        <p:txBody>
          <a:bodyPr/>
          <a:lstStyle/>
          <a:p>
            <a:pPr algn="ctr"/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溫柔是一匹馴服的野馬</a:t>
            </a:r>
            <a: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66800" y="1352550"/>
            <a:ext cx="7329170" cy="948055"/>
          </a:xfrm>
        </p:spPr>
        <p:txBody>
          <a:bodyPr/>
          <a:lstStyle/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溫柔不是忍氣吞聲</a:t>
            </a:r>
            <a:endParaRPr lang="zh-CN" alt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2" name="图片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71775" cy="23253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676400" y="1809750"/>
            <a:ext cx="7013575" cy="75374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溫柔是具有強大的底氣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362200" y="3093085"/>
            <a:ext cx="5721350" cy="1664970"/>
          </a:xfrm>
        </p:spPr>
        <p:txBody>
          <a:bodyPr/>
          <a:lstStyle/>
          <a:p>
            <a:pPr marL="457200" indent="-457200" algn="l">
              <a:buAutoNum type="arabicPeriod"/>
            </a:pPr>
            <a:endParaRPr lang="zh-CN" altLang="en-US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67000" y="438150"/>
            <a:ext cx="5438140" cy="1102360"/>
          </a:xfrm>
        </p:spPr>
        <p:txBody>
          <a:bodyPr/>
          <a:lstStyle/>
          <a:p>
            <a:pPr marL="0" indent="0" algn="l">
              <a:buFont typeface="+mj-lt"/>
              <a:buNone/>
            </a:pPr>
            <a:r>
              <a:rPr lang="zh-CN" altLang="en-US"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lang="zh-CN" altLang="en-US"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altLang="en-US"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lang="zh-CN" altLang="en-US"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什麼是真正的溫柔？</a:t>
            </a:r>
            <a:r>
              <a:rPr lang="zh-CN" altLang="en-US"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lang="zh-CN" altLang="en-US"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2955" y="2114550"/>
            <a:ext cx="5732145" cy="1314450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能撐住強風巨浪</a:t>
            </a:r>
          </a:p>
          <a:p>
            <a:pPr marL="742950" indent="-742950" algn="l">
              <a:buAutoNum type="arabicPeriod"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有強大力量但順服主人</a:t>
            </a:r>
          </a:p>
          <a:p>
            <a:pPr algn="l"/>
            <a:endParaRPr lang="en-US" altLang="zh-CN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2" name="图片 6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89555" cy="19386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09800" y="1885950"/>
            <a:ext cx="5735320" cy="2190115"/>
          </a:xfrm>
        </p:spPr>
        <p:txBody>
          <a:bodyPr/>
          <a:lstStyle/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一種面對生命的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態度</a:t>
            </a:r>
            <a:endParaRPr 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一種面對挑戰的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淡定</a:t>
            </a:r>
          </a:p>
          <a:p>
            <a:pPr marL="0" indent="0" algn="ctr">
              <a:buNone/>
            </a:pP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讓神來帶領我的當下</a:t>
            </a:r>
          </a:p>
        </p:txBody>
      </p:sp>
      <p:pic>
        <p:nvPicPr>
          <p:cNvPr id="2" name="图片 6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81250" cy="199771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833495" y="499110"/>
            <a:ext cx="209550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溫柔是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...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1676400" y="68580"/>
            <a:ext cx="4072890" cy="5074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6717665" y="666750"/>
            <a:ext cx="1290320" cy="3215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l"/>
            <a:endParaRPr lang="en-US" altLang="zh-CN" sz="2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en-US" altLang="zh-CN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溫柔中有更大的動能</a:t>
            </a:r>
          </a:p>
          <a:p>
            <a:pPr algn="l"/>
            <a:r>
              <a:rPr lang="zh-CN" altLang="en-US" sz="2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溫柔的巨人</a:t>
            </a:r>
            <a:r>
              <a:rPr lang="en-US" altLang="zh-CN" sz="24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-</a:t>
            </a:r>
            <a:endParaRPr lang="en-US" altLang="zh-CN" sz="2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2188"/>
            <a:ext cx="7772400" cy="1102519"/>
          </a:xfrm>
        </p:spPr>
        <p:txBody>
          <a:bodyPr/>
          <a:lstStyle/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為什麼</a:t>
            </a:r>
            <a:r>
              <a:rPr lang="zh-CN" altLang="en-US" sz="4000" u="sng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溫柔的人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能</a:t>
            </a:r>
            <a:r>
              <a:rPr lang="zh-CN" altLang="en-US" sz="40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承受地土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62150"/>
            <a:ext cx="6400800" cy="253365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他謙卑等候、不血氣用事</a:t>
            </a:r>
          </a:p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他讓神掌權、成為他的助力</a:t>
            </a:r>
          </a:p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他讓神帶領、成為他的方向</a:t>
            </a:r>
          </a:p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他寬容大度、必得豐盛應許</a:t>
            </a:r>
          </a:p>
          <a:p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一個生命溫柔的人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540" y="1522095"/>
            <a:ext cx="8049260" cy="3072765"/>
          </a:xfrm>
        </p:spPr>
        <p:txBody>
          <a:bodyPr/>
          <a:lstStyle/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廣結善緣</a:t>
            </a:r>
          </a:p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處事亨通</a:t>
            </a:r>
          </a:p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心滿意足</a:t>
            </a:r>
          </a:p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享受生命</a:t>
            </a:r>
          </a:p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蒙福之人</a:t>
            </a:r>
          </a:p>
          <a:p>
            <a:pPr algn="ctr"/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1450" y="1597660"/>
            <a:ext cx="8682355" cy="1102360"/>
          </a:xfrm>
        </p:spPr>
        <p:txBody>
          <a:bodyPr/>
          <a:lstStyle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</a:t>
            </a:r>
            <a:r>
              <a:rPr 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的人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有福</a:t>
            </a:r>
            <a:r>
              <a:rPr lang="zh-CN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了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 alt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因為他們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必承受地土。</a:t>
            </a:r>
            <a:endParaRPr lang="en-US" altLang="zh-CN" sz="360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馬太福音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5</a:t>
            </a:r>
            <a:r>
              <a:rPr lang="zh-CN" altLang="en-US" sz="28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28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5</a:t>
            </a:r>
            <a:endParaRPr lang="en-US" altLang="zh-CN" sz="280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altLang="zh-CN" sz="2800" b="1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8175" y="1158875"/>
            <a:ext cx="6550025" cy="1541145"/>
          </a:xfrm>
        </p:spPr>
        <p:txBody>
          <a:bodyPr/>
          <a:lstStyle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溫柔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Meekness:</a:t>
            </a: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/>
            </a:r>
            <a:b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endParaRPr lang="en-US" altLang="zh-CN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27935" y="2646045"/>
            <a:ext cx="5244465" cy="1583055"/>
          </a:xfrm>
        </p:spPr>
        <p:txBody>
          <a:bodyPr/>
          <a:lstStyle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謙卑的、溫和的、良善的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</a:p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（溫、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良、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恭、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儉、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讓）</a:t>
            </a:r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7975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74140" y="1733550"/>
            <a:ext cx="7388860" cy="1102360"/>
          </a:xfrm>
        </p:spPr>
        <p:txBody>
          <a:bodyPr/>
          <a:lstStyle/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與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地土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？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873500"/>
            <a:ext cx="6400800" cy="355600"/>
          </a:xfrm>
        </p:spPr>
        <p:txBody>
          <a:bodyPr/>
          <a:lstStyle/>
          <a:p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8" name="图片 6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07310" cy="21043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68325"/>
            <a:ext cx="7853045" cy="3065780"/>
          </a:xfrm>
        </p:spPr>
        <p:txBody>
          <a:bodyPr/>
          <a:lstStyle/>
          <a:p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「因為作惡的必被剪除；惟有</a:t>
            </a:r>
            <a:r>
              <a:rPr sz="4000" b="1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等候</a:t>
            </a:r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耶和華的</a:t>
            </a:r>
            <a:r>
              <a:rPr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必</a:t>
            </a:r>
            <a:r>
              <a:rPr sz="40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承受地土</a:t>
            </a:r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b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但</a:t>
            </a:r>
            <a:r>
              <a:rPr sz="4000" b="1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謙卑</a:t>
            </a:r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</a:t>
            </a:r>
            <a:r>
              <a:rPr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必</a:t>
            </a:r>
            <a:r>
              <a:rPr sz="40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承受地土</a:t>
            </a:r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</a:t>
            </a:r>
            <a:b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</a:t>
            </a:r>
            <a:r>
              <a:rPr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豐盛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</a:t>
            </a:r>
            <a:r>
              <a:rPr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平安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為</a:t>
            </a:r>
            <a:r>
              <a:rPr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樂</a:t>
            </a:r>
            <a:r>
              <a:rPr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。」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790950"/>
            <a:ext cx="6400800" cy="753110"/>
          </a:xfrm>
        </p:spPr>
        <p:txBody>
          <a:bodyPr/>
          <a:lstStyle/>
          <a:p>
            <a:r>
              <a:rPr 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蒙福的定義</a:t>
            </a:r>
            <a:r>
              <a:rPr lang="zh-CN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（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詩篇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37</a:t>
            </a:r>
            <a:r>
              <a:rPr lang="zh-CN" altLang="en-US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9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11</a:t>
            </a:r>
            <a:r>
              <a:rPr lang="zh-CN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）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2460" y="666750"/>
            <a:ext cx="6636385" cy="1316355"/>
          </a:xfrm>
        </p:spPr>
        <p:txBody>
          <a:bodyPr/>
          <a:lstStyle/>
          <a:p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“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有福的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”  </a:t>
            </a:r>
            <a:r>
              <a:rPr lang="zh-CN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三元素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81580" y="2266950"/>
            <a:ext cx="5546725" cy="1583055"/>
          </a:xfrm>
        </p:spPr>
        <p:txBody>
          <a:bodyPr/>
          <a:lstStyle/>
          <a:p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“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豐盛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平安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為</a:t>
            </a:r>
            <a:r>
              <a: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樂</a:t>
            </a:r>
            <a:r>
              <a:rPr lang="en-US" sz="36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”</a:t>
            </a:r>
          </a:p>
          <a:p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豐盛的、平安的、喜樂的</a:t>
            </a:r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b="1"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81580" cy="18834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438400" y="666750"/>
            <a:ext cx="5709285" cy="75374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地土？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895600" y="1733550"/>
            <a:ext cx="5045710" cy="2795905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國度、疆界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舊約的</a:t>
            </a:r>
            <a:r>
              <a:rPr lang="en-US" altLang="zh-CN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“</a:t>
            </a: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迦南地</a:t>
            </a:r>
            <a:r>
              <a:rPr lang="en-US" altLang="zh-CN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”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神所預備的豐盛之境</a:t>
            </a:r>
            <a:endParaRPr lang="en-US" altLang="zh-CN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天國的產業</a:t>
            </a:r>
          </a:p>
          <a:p>
            <a:pPr marL="457200" indent="-457200" algn="l">
              <a:buAutoNum type="arabicPeriod"/>
            </a:pPr>
            <a:r>
              <a:rPr lang="zh-CN" altLang="en-US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是神的應許</a:t>
            </a:r>
            <a:r>
              <a:rPr lang="en-US" altLang="zh-CN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a promise</a:t>
            </a:r>
            <a:endParaRPr lang="zh-CN" altLang="en-US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endParaRPr lang="zh-CN" altLang="en-US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374265" y="1428750"/>
            <a:ext cx="5709285" cy="75374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溫柔是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362200" y="3093085"/>
            <a:ext cx="5721350" cy="1664970"/>
          </a:xfrm>
        </p:spPr>
        <p:txBody>
          <a:bodyPr/>
          <a:lstStyle/>
          <a:p>
            <a:pPr marL="457200" indent="-457200" algn="l">
              <a:buAutoNum type="arabicPeriod"/>
            </a:pPr>
            <a:endParaRPr lang="zh-CN" altLang="en-US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970280" y="57150"/>
            <a:ext cx="3604895" cy="755650"/>
          </a:xfrm>
        </p:spPr>
        <p:txBody>
          <a:bodyPr/>
          <a:lstStyle/>
          <a:p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溫柔像帆船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</a:p>
        </p:txBody>
      </p:sp>
      <p:pic>
        <p:nvPicPr>
          <p:cNvPr id="100" name="Content Placeholder 99"/>
          <p:cNvPicPr>
            <a:picLocks noGrp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339215" y="796925"/>
            <a:ext cx="6292850" cy="42214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7923530" y="2024380"/>
            <a:ext cx="613410" cy="24263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吃風就前行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370</Words>
  <Application>Microsoft Office PowerPoint</Application>
  <PresentationFormat>全屏显示(16:9)</PresentationFormat>
  <Paragraphs>55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Microsoft JhengHei</vt:lpstr>
      <vt:lpstr>SimSun</vt:lpstr>
      <vt:lpstr>Arial</vt:lpstr>
      <vt:lpstr>Calibri</vt:lpstr>
      <vt:lpstr>Default Design</vt:lpstr>
      <vt:lpstr>溫柔的人有福了 Blessed are the Meek                </vt:lpstr>
      <vt:lpstr>溫柔的人有福了， 因為他們必承受地土。</vt:lpstr>
      <vt:lpstr>溫柔 Meekness: </vt:lpstr>
      <vt:lpstr>溫柔 與 地土 ？</vt:lpstr>
      <vt:lpstr>「因為作惡的必被剪除；惟有等候耶和華的必承受地土。 但謙卑人必承受地土， 以豐盛的平安為樂。」 </vt:lpstr>
      <vt:lpstr>“有福的”  三元素</vt:lpstr>
      <vt:lpstr>地土？              </vt:lpstr>
      <vt:lpstr>溫柔是...              </vt:lpstr>
      <vt:lpstr> </vt:lpstr>
      <vt:lpstr>溫柔是...              </vt:lpstr>
      <vt:lpstr>溫柔是一匹馴服的野馬 </vt:lpstr>
      <vt:lpstr>溫柔是具有強大的底氣              </vt:lpstr>
      <vt:lpstr>  什麼是真正的溫柔？  </vt:lpstr>
      <vt:lpstr>PowerPoint 演示文稿</vt:lpstr>
      <vt:lpstr>PowerPoint 演示文稿</vt:lpstr>
      <vt:lpstr>為什麼溫柔的人能承受地土？</vt:lpstr>
      <vt:lpstr>一個生命溫柔的人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113</cp:revision>
  <dcterms:created xsi:type="dcterms:W3CDTF">2022-05-19T02:38:00Z</dcterms:created>
  <dcterms:modified xsi:type="dcterms:W3CDTF">2023-02-05T01:35:14Z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608CD2C264DA48D0A326A043F527BD2D</vt:lpwstr>
  </property>
  <property fmtid="{D5CDD505-2E9C-101B-9397-08002B2CF9AE}" pid="5" name="KSOProductBuildVer">
    <vt:lpwstr>1033-11.2.0.11440</vt:lpwstr>
  </property>
</Properties>
</file>