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6" r:id="rId1"/>
  </p:sldMasterIdLst>
  <p:notesMasterIdLst>
    <p:notesMasterId r:id="rId53"/>
  </p:notesMasterIdLst>
  <p:sldIdLst>
    <p:sldId id="868" r:id="rId2"/>
    <p:sldId id="265" r:id="rId3"/>
    <p:sldId id="904" r:id="rId4"/>
    <p:sldId id="259" r:id="rId5"/>
    <p:sldId id="257" r:id="rId6"/>
    <p:sldId id="891" r:id="rId7"/>
    <p:sldId id="888" r:id="rId8"/>
    <p:sldId id="278" r:id="rId9"/>
    <p:sldId id="871" r:id="rId10"/>
    <p:sldId id="889" r:id="rId11"/>
    <p:sldId id="890" r:id="rId12"/>
    <p:sldId id="881" r:id="rId13"/>
    <p:sldId id="882" r:id="rId14"/>
    <p:sldId id="261" r:id="rId15"/>
    <p:sldId id="872" r:id="rId16"/>
    <p:sldId id="263" r:id="rId17"/>
    <p:sldId id="892" r:id="rId18"/>
    <p:sldId id="292" r:id="rId19"/>
    <p:sldId id="874" r:id="rId20"/>
    <p:sldId id="260" r:id="rId21"/>
    <p:sldId id="262" r:id="rId22"/>
    <p:sldId id="893" r:id="rId23"/>
    <p:sldId id="875" r:id="rId24"/>
    <p:sldId id="873" r:id="rId25"/>
    <p:sldId id="264" r:id="rId26"/>
    <p:sldId id="886" r:id="rId27"/>
    <p:sldId id="878" r:id="rId28"/>
    <p:sldId id="885" r:id="rId29"/>
    <p:sldId id="905" r:id="rId30"/>
    <p:sldId id="906" r:id="rId31"/>
    <p:sldId id="266" r:id="rId32"/>
    <p:sldId id="295" r:id="rId33"/>
    <p:sldId id="294" r:id="rId34"/>
    <p:sldId id="895" r:id="rId35"/>
    <p:sldId id="271" r:id="rId36"/>
    <p:sldId id="896" r:id="rId37"/>
    <p:sldId id="876" r:id="rId38"/>
    <p:sldId id="268" r:id="rId39"/>
    <p:sldId id="269" r:id="rId40"/>
    <p:sldId id="270" r:id="rId41"/>
    <p:sldId id="877" r:id="rId42"/>
    <p:sldId id="283" r:id="rId43"/>
    <p:sldId id="898" r:id="rId44"/>
    <p:sldId id="287" r:id="rId45"/>
    <p:sldId id="883" r:id="rId46"/>
    <p:sldId id="899" r:id="rId47"/>
    <p:sldId id="870" r:id="rId48"/>
    <p:sldId id="900" r:id="rId49"/>
    <p:sldId id="902" r:id="rId50"/>
    <p:sldId id="901" r:id="rId51"/>
    <p:sldId id="869" r:id="rId52"/>
  </p:sldIdLst>
  <p:sldSz cx="12192000" cy="6858000"/>
  <p:notesSz cx="6858000" cy="9144000"/>
  <p:embeddedFontLst>
    <p:embeddedFont>
      <p:font typeface="KaiTi" panose="02010609060101010101" pitchFamily="49" charset="-122"/>
      <p:regular r:id="rId54"/>
    </p:embeddedFont>
    <p:embeddedFont>
      <p:font typeface="Calibri" panose="020F0502020204030204" pitchFamily="34" charset="0"/>
      <p:regular r:id="rId55"/>
      <p:bold r:id="rId56"/>
      <p:italic r:id="rId57"/>
      <p:boldItalic r:id="rId58"/>
    </p:embeddedFont>
    <p:embeddedFont>
      <p:font typeface="等线" panose="02010600030101010101" pitchFamily="2" charset="-122"/>
      <p:regular r:id="rId59"/>
      <p:bold r:id="rId60"/>
    </p:embeddedFont>
    <p:embeddedFont>
      <p:font typeface="等线" panose="02010600030101010101" pitchFamily="2" charset="-122"/>
      <p:regular r:id="rId59"/>
      <p:bold r:id="rId60"/>
    </p:embeddedFont>
    <p:embeddedFont>
      <p:font typeface="DFKai-SB" panose="03000509000000000000" pitchFamily="65" charset="-120"/>
      <p:regular r:id="rId61"/>
    </p:embeddedFont>
  </p:embeddedFontLst>
  <p:defaultTextStyle>
    <a:defPPr>
      <a:defRPr lang="zh-CN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0"/>
    <a:srgbClr val="FFFFE5"/>
    <a:srgbClr val="FCF600"/>
    <a:srgbClr val="860000"/>
    <a:srgbClr val="FFFFCC"/>
    <a:srgbClr val="F2FED2"/>
    <a:srgbClr val="FFFFDD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56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2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4.fntdata"/><Relationship Id="rId61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7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3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E60D9-F4BA-4FDE-9528-E8F453EBCE1F}" type="datetimeFigureOut">
              <a:rPr lang="zh-CN" altLang="en-US" smtClean="0"/>
              <a:t>2023/2/12/Sun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D7815-AADC-42BC-A0DD-0F06ABAAFF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006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898CA-7BB5-4E87-9931-7336F7DF8D87}" type="datetimeFigureOut">
              <a:rPr lang="en-US"/>
              <a:pPr>
                <a:defRPr/>
              </a:pPr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B2480-FC7F-45FD-89C4-0710C5C592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31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94CB7-4D5C-482E-A881-5BFC6B353291}" type="datetimeFigureOut">
              <a:rPr lang="en-US"/>
              <a:pPr>
                <a:defRPr/>
              </a:pPr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7CE2-A329-4766-909A-C62B6A165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9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9E7C0-D4BF-47FF-9FB9-6E34AA82C69E}" type="datetimeFigureOut">
              <a:rPr lang="en-US"/>
              <a:pPr>
                <a:defRPr/>
              </a:pPr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66680-54B1-44CE-A449-307F68CC4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7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A7CC0-1EF0-43AC-8FD6-A93CFBC31F01}" type="datetimeFigureOut">
              <a:rPr lang="en-US"/>
              <a:pPr>
                <a:defRPr/>
              </a:pPr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D93D1-69B6-40D8-9F60-A44AB4FEF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30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6B03A-5E6A-4A45-ACE3-F2803DDB5E91}" type="datetimeFigureOut">
              <a:rPr lang="en-US"/>
              <a:pPr>
                <a:defRPr/>
              </a:pPr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C3673-BF2B-4ACE-AF36-3DE96FD71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5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48D28-4944-4066-87AC-D6EAD7E00AE9}" type="datetimeFigureOut">
              <a:rPr lang="en-US"/>
              <a:pPr>
                <a:defRPr/>
              </a:pPr>
              <a:t>2/12/2023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70B3E-94A4-42BB-819D-396E346ED2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150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1EAEE-4150-481D-BAFB-85CFD933BFB3}" type="datetimeFigureOut">
              <a:rPr lang="en-US"/>
              <a:pPr>
                <a:defRPr/>
              </a:pPr>
              <a:t>2/12/2023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D0FA5-BAF4-4D8E-BB78-E5423D8DC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18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DCCE5-B551-4901-A4F3-2FC840A962B9}" type="datetimeFigureOut">
              <a:rPr lang="en-US"/>
              <a:pPr>
                <a:defRPr/>
              </a:pPr>
              <a:t>2/12/2023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1EF7E-2FBC-4082-9BF2-9990602ED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53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3BE51-DA13-4957-AF53-A67A36952E26}" type="datetimeFigureOut">
              <a:rPr lang="en-US"/>
              <a:pPr>
                <a:defRPr/>
              </a:pPr>
              <a:t>2/12/2023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DDBA5-E055-411E-966C-EA298FA1F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57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3F677-0CEC-4A84-AD65-01492A9501D9}" type="datetimeFigureOut">
              <a:rPr lang="en-US"/>
              <a:pPr>
                <a:defRPr/>
              </a:pPr>
              <a:t>2/12/2023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8BBE0-5310-45AD-BB82-295EC6815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16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73788-749D-437A-B608-C583F0740FD6}" type="datetimeFigureOut">
              <a:rPr lang="en-US"/>
              <a:pPr>
                <a:defRPr/>
              </a:pPr>
              <a:t>2/12/2023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80EE7-1786-4854-9B47-3E2351BE9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7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9F8D9F-97D7-407E-B553-FA3E16D94712}" type="datetimeFigureOut">
              <a:rPr lang="en-US"/>
              <a:pPr>
                <a:defRPr/>
              </a:pPr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A1C152-E6A0-429F-9AE5-1EA90FB4C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2170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videos/search?q=roger+hanlon+octopus+camouflage+change&amp;qpvt=roger+hanlon+octopus+camouflage+change&amp;view=detail&amp;mid=0BCAF260CA9422B23F7A0BCAF260CA9422B23F7A&amp;&amp;FORM=VRDGAR&amp;ru=/videos/search?q%3Droger%2Bhanlon%2Boctopus%2Bcamouflage%2Bchange%26qpvt%3Droger%2Bhanlon%2Boctopus%2Bcamouflage%2Bchange%26FORM%3DVDR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EC0165-E23B-46E9-8A66-33DB9D369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" y="0"/>
            <a:ext cx="12188952" cy="686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53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278ABB-5D82-2A37-7E71-968D77054412}"/>
              </a:ext>
            </a:extLst>
          </p:cNvPr>
          <p:cNvSpPr txBox="1"/>
          <p:nvPr/>
        </p:nvSpPr>
        <p:spPr>
          <a:xfrm>
            <a:off x="0" y="381000"/>
            <a:ext cx="12192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1" i="0" u="sng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KaiTi"/>
                <a:ea typeface="KaiTi"/>
                <a:cs typeface="Arial" charset="0"/>
              </a:rPr>
              <a:t>創</a:t>
            </a:r>
            <a:r>
              <a:rPr kumimoji="0" lang="en-US" altLang="zh-TW" sz="7200" b="1" i="0" u="sng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Calibri"/>
                <a:ea typeface="KaiTi"/>
                <a:cs typeface="Arial" charset="0"/>
              </a:rPr>
              <a:t>37:20</a:t>
            </a: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/>
                <a:ea typeface="KaiTi"/>
                <a:cs typeface="Arial" charset="0"/>
              </a:rPr>
              <a:t> </a:t>
            </a:r>
            <a:endParaRPr kumimoji="0" lang="en-US" altLang="zh-TW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/>
              <a:ea typeface="KaiTi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/>
                <a:ea typeface="KaiTi"/>
                <a:cs typeface="Arial" charset="0"/>
              </a:rPr>
              <a:t> 來罷！</a:t>
            </a:r>
            <a:endParaRPr kumimoji="0" lang="en-US" altLang="zh-TW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/>
              <a:ea typeface="KaiTi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/>
                <a:ea typeface="KaiTi"/>
                <a:cs typeface="Arial" charset="0"/>
              </a:rPr>
              <a:t>我們將他殺了</a:t>
            </a:r>
            <a:endParaRPr kumimoji="0" lang="en-US" altLang="zh-TW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/>
              <a:ea typeface="KaiTi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/>
                <a:ea typeface="KaiTi"/>
                <a:cs typeface="Arial" charset="0"/>
              </a:rPr>
              <a:t>丟在一個坑裡</a:t>
            </a:r>
            <a:endParaRPr kumimoji="0" lang="en-US" altLang="zh-TW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/>
              <a:ea typeface="KaiTi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/>
                <a:ea typeface="KaiTi"/>
                <a:cs typeface="Arial" charset="0"/>
              </a:rPr>
              <a:t>就說有惡獸把他吃了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/>
              <a:ea typeface="KaiT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370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5846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11050"/>
            <a:ext cx="12191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KaiTi"/>
                <a:ea typeface="KaiTi"/>
                <a:cs typeface="Times New Roman" panose="02020603050405020304" pitchFamily="18" charset="0"/>
              </a:rPr>
              <a:t>約瑟的正義</a:t>
            </a:r>
            <a:endParaRPr kumimoji="0" lang="en-US" altLang="zh-TW" sz="9600" b="1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KaiTi"/>
              <a:ea typeface="KaiT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314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600200"/>
            <a:ext cx="6324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KaiTi"/>
                <a:ea typeface="KaiTi"/>
                <a:cs typeface="Times New Roman" panose="02020603050405020304" pitchFamily="18" charset="0"/>
              </a:rPr>
              <a:t>打小報告？</a:t>
            </a:r>
            <a:endParaRPr kumimoji="0" lang="en-US" altLang="zh-CN" sz="9600" b="1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KaiTi"/>
              <a:ea typeface="KaiTi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Calibri"/>
                <a:ea typeface="KaiTi"/>
                <a:cs typeface="Times New Roman" panose="02020603050405020304" pitchFamily="18" charset="0"/>
              </a:rPr>
              <a:t>tattletale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756D7B-9EE0-99F1-8904-B4EAFF9D95A2}"/>
              </a:ext>
            </a:extLst>
          </p:cNvPr>
          <p:cNvSpPr/>
          <p:nvPr/>
        </p:nvSpPr>
        <p:spPr>
          <a:xfrm>
            <a:off x="5867400" y="1600200"/>
            <a:ext cx="6324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/>
                <a:ea typeface="KaiTi"/>
                <a:cs typeface="Times New Roman" panose="02020603050405020304" pitchFamily="18" charset="0"/>
              </a:rPr>
              <a:t>舉報？</a:t>
            </a:r>
            <a:endParaRPr kumimoji="0" lang="en-US" altLang="zh-CN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/>
              <a:ea typeface="KaiTi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KaiTi"/>
                <a:cs typeface="Times New Roman" panose="02020603050405020304" pitchFamily="18" charset="0"/>
              </a:rPr>
              <a:t>whistleblower</a:t>
            </a:r>
            <a:endParaRPr kumimoji="0" lang="en-US" altLang="zh-TW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KaiT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45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7366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11050"/>
            <a:ext cx="12191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KaiTi"/>
                <a:ea typeface="KaiTi"/>
                <a:cs typeface="Times New Roman" panose="02020603050405020304" pitchFamily="18" charset="0"/>
              </a:rPr>
              <a:t>父親雅各的偏心</a:t>
            </a:r>
            <a:endParaRPr kumimoji="0" lang="en-US" altLang="zh-TW" sz="9600" b="1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KaiTi"/>
              <a:ea typeface="KaiT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793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28600" y="0"/>
            <a:ext cx="116586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3 </a:t>
            </a: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以色列原來</a:t>
            </a: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愛約瑟過于愛他的衆子</a:t>
            </a: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，因爲約瑟是他年老生的；他給約瑟做了一件彩衣。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4 </a:t>
            </a: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約瑟的哥哥們見父親</a:t>
            </a: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愛約瑟過于愛他們</a:t>
            </a: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，</a:t>
            </a: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就恨約瑟</a:t>
            </a: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，</a:t>
            </a:r>
            <a:endParaRPr kumimoji="0" lang="en-US" altLang="zh-CN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不與他說和睦的話。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Arial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730166C-DE1C-7207-853D-6FEFFE6B9CC1}"/>
              </a:ext>
            </a:extLst>
          </p:cNvPr>
          <p:cNvSpPr/>
          <p:nvPr/>
        </p:nvSpPr>
        <p:spPr>
          <a:xfrm>
            <a:off x="5257800" y="4419600"/>
            <a:ext cx="3505200" cy="9906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KaiTi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D8CB0AC-910F-DF31-8E67-82E846903E2B}"/>
              </a:ext>
            </a:extLst>
          </p:cNvPr>
          <p:cNvSpPr/>
          <p:nvPr/>
        </p:nvSpPr>
        <p:spPr>
          <a:xfrm>
            <a:off x="1143000" y="152400"/>
            <a:ext cx="2514600" cy="914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KaiT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14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28800"/>
            <a:ext cx="12191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4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KaiTi"/>
                <a:ea typeface="KaiTi"/>
                <a:cs typeface="Times New Roman" panose="02020603050405020304" pitchFamily="18" charset="0"/>
              </a:rPr>
              <a:t>父親失去屬靈帶領的權柄</a:t>
            </a:r>
            <a:endParaRPr kumimoji="0" lang="en-US" altLang="zh-TW" sz="8400" b="1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KaiTi"/>
              <a:ea typeface="KaiT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237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9758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11050"/>
            <a:ext cx="12191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KaiTi"/>
                <a:ea typeface="KaiTi"/>
                <a:cs typeface="Times New Roman" panose="02020603050405020304" pitchFamily="18" charset="0"/>
              </a:rPr>
              <a:t>約瑟第一個夢</a:t>
            </a:r>
            <a:endParaRPr kumimoji="0" lang="en-US" altLang="zh-TW" sz="9600" b="1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KaiTi"/>
              <a:ea typeface="KaiT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112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658F69-7AC6-8ABB-1012-73EEFB8C8E6C}"/>
              </a:ext>
            </a:extLst>
          </p:cNvPr>
          <p:cNvSpPr txBox="1"/>
          <p:nvPr/>
        </p:nvSpPr>
        <p:spPr>
          <a:xfrm>
            <a:off x="0" y="57626"/>
            <a:ext cx="12192000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Arial" panose="020B0604020202020204" pitchFamily="34" charset="0"/>
                <a:ea typeface="KaiTi"/>
                <a:cs typeface="Arial" panose="020B0604020202020204" pitchFamily="34" charset="0"/>
              </a:rPr>
              <a:t>“</a:t>
            </a: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KaiTi"/>
                <a:ea typeface="KaiTi"/>
                <a:cs typeface="Times New Roman" panose="02020603050405020304" pitchFamily="18" charset="0"/>
              </a:rPr>
              <a:t>醒目仔</a:t>
            </a: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Calibri"/>
                <a:ea typeface="KaiTi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Calibri"/>
                <a:ea typeface="KaiTi"/>
                <a:cs typeface="Times New Roman" panose="02020603050405020304" pitchFamily="18" charset="0"/>
              </a:rPr>
              <a:t>smart 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Calibri"/>
                <a:ea typeface="KaiTi"/>
                <a:cs typeface="Times New Roman" panose="02020603050405020304" pitchFamily="18" charset="0"/>
              </a:rPr>
              <a:t>kid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Arial" panose="020B0604020202020204" pitchFamily="34" charset="0"/>
                <a:ea typeface="KaiTi"/>
                <a:cs typeface="Arial" panose="020B0604020202020204" pitchFamily="34" charset="0"/>
              </a:rPr>
              <a:t>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KaiTi"/>
                <a:ea typeface="KaiTi"/>
                <a:cs typeface="Times New Roman" panose="02020603050405020304" pitchFamily="18" charset="0"/>
              </a:rPr>
              <a:t>（</a:t>
            </a:r>
            <a:r>
              <a:rPr kumimoji="0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KaiTi"/>
                <a:ea typeface="KaiTi"/>
                <a:cs typeface="Times New Roman" panose="02020603050405020304" pitchFamily="18" charset="0"/>
              </a:rPr>
              <a:t>百度百科</a:t>
            </a: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KaiTi"/>
                <a:ea typeface="KaiTi"/>
                <a:cs typeface="Times New Roman" panose="02020603050405020304" pitchFamily="18" charset="0"/>
              </a:rPr>
              <a:t>）</a:t>
            </a:r>
            <a:endParaRPr kumimoji="0" lang="en-US" altLang="zh-CN" sz="6600" b="1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KaiTi"/>
              <a:ea typeface="KaiTi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/>
                <a:ea typeface="KaiTi"/>
                <a:cs typeface="Times New Roman" panose="02020603050405020304" pitchFamily="18" charset="0"/>
              </a:rPr>
              <a:t>聰明、伶俐、機靈</a:t>
            </a:r>
            <a:endParaRPr kumimoji="0" lang="en-US" altLang="zh-TW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/>
              <a:ea typeface="KaiTi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/>
                <a:ea typeface="KaiTi"/>
                <a:cs typeface="Times New Roman" panose="02020603050405020304" pitchFamily="18" charset="0"/>
              </a:rPr>
              <a:t>一點就</a:t>
            </a: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/>
                <a:ea typeface="KaiTi"/>
                <a:cs typeface="Times New Roman" panose="02020603050405020304" pitchFamily="18" charset="0"/>
              </a:rPr>
              <a:t>明</a:t>
            </a:r>
            <a:r>
              <a:rPr kumimoji="0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/>
                <a:ea typeface="KaiTi"/>
                <a:cs typeface="Times New Roman" panose="02020603050405020304" pitchFamily="18" charset="0"/>
              </a:rPr>
              <a:t>、反應快</a:t>
            </a:r>
            <a:endParaRPr kumimoji="0" lang="en-US" altLang="zh-TW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/>
              <a:ea typeface="KaiTi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/>
                <a:ea typeface="KaiTi"/>
                <a:cs typeface="Times New Roman" panose="02020603050405020304" pitchFamily="18" charset="0"/>
              </a:rPr>
              <a:t>第一時間</a:t>
            </a: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/>
                <a:ea typeface="KaiTi"/>
                <a:cs typeface="Times New Roman" panose="02020603050405020304" pitchFamily="18" charset="0"/>
              </a:rPr>
              <a:t>急人</a:t>
            </a:r>
            <a:r>
              <a:rPr kumimoji="0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/>
                <a:ea typeface="KaiTi"/>
                <a:cs typeface="Times New Roman" panose="02020603050405020304" pitchFamily="18" charset="0"/>
              </a:rPr>
              <a:t>之所急</a:t>
            </a:r>
            <a:endParaRPr kumimoji="0" lang="en-US" altLang="zh-TW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/>
              <a:ea typeface="KaiTi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/>
                <a:ea typeface="KaiTi"/>
                <a:cs typeface="Times New Roman" panose="02020603050405020304" pitchFamily="18" charset="0"/>
              </a:rPr>
              <a:t>給人之所需</a:t>
            </a:r>
            <a:endParaRPr kumimoji="0" lang="en-US" altLang="zh-TW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/>
              <a:ea typeface="KaiT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73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457200" y="0"/>
            <a:ext cx="11734800" cy="694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5 </a:t>
            </a: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約瑟</a:t>
            </a: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做了一夢</a:t>
            </a: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，告訴他哥哥們，他們就</a:t>
            </a: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越發恨他</a:t>
            </a: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。 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6 </a:t>
            </a: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約瑟對他們說：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請聽</a:t>
            </a: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我所做的夢</a:t>
            </a: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：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7 </a:t>
            </a: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我們在田裏捆禾稼，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我的捆起來站著，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你們的捆來</a:t>
            </a: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圍著我的捆下拜</a:t>
            </a: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。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972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457200" y="0"/>
            <a:ext cx="117348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8 </a:t>
            </a: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他的哥哥們回答說：</a:t>
            </a:r>
            <a:endParaRPr kumimoji="0" lang="en-US" altLang="zh-CN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難道你真要</a:t>
            </a: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作我們的王</a:t>
            </a: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嗎？</a:t>
            </a:r>
            <a:endParaRPr kumimoji="0" lang="en-US" altLang="zh-CN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難道你真要</a:t>
            </a: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管轄我們</a:t>
            </a: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嗎？</a:t>
            </a:r>
            <a:endParaRPr kumimoji="0" lang="en-US" altLang="zh-CN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他們就因爲他的夢和他的話</a:t>
            </a:r>
            <a:endParaRPr kumimoji="0" lang="en-US" altLang="zh-CN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越發恨他</a:t>
            </a: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。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6A36B6A-D7E4-E575-6717-CD009D76B593}"/>
              </a:ext>
            </a:extLst>
          </p:cNvPr>
          <p:cNvSpPr/>
          <p:nvPr/>
        </p:nvSpPr>
        <p:spPr>
          <a:xfrm>
            <a:off x="4724400" y="1143000"/>
            <a:ext cx="4267200" cy="106680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KaiT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47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2757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11050"/>
            <a:ext cx="12191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KaiTi"/>
                <a:ea typeface="KaiTi"/>
                <a:cs typeface="Times New Roman" panose="02020603050405020304" pitchFamily="18" charset="0"/>
              </a:rPr>
              <a:t>約瑟第二個夢</a:t>
            </a:r>
            <a:endParaRPr kumimoji="0" lang="en-US" altLang="zh-TW" sz="9600" b="1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KaiTi"/>
              <a:ea typeface="KaiT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501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0" y="0"/>
            <a:ext cx="12192000" cy="6571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9 </a:t>
            </a:r>
            <a:r>
              <a:rPr kumimoji="0" lang="zh-CN" altLang="en-US" sz="5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後來他</a:t>
            </a:r>
            <a:r>
              <a:rPr kumimoji="0" lang="zh-CN" altLang="en-US" sz="5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又做了一夢</a:t>
            </a:r>
            <a:r>
              <a:rPr kumimoji="0" lang="zh-CN" altLang="en-US" sz="5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，也告訴他的哥哥們說：看哪，我又做了一夢，夢見太陽、月亮，與十一個星</a:t>
            </a:r>
            <a:r>
              <a:rPr kumimoji="0" lang="zh-CN" altLang="en-US" sz="5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向我下拜</a:t>
            </a:r>
            <a:r>
              <a:rPr kumimoji="0" lang="zh-CN" altLang="en-US" sz="5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。</a:t>
            </a:r>
            <a:endParaRPr kumimoji="0" lang="en-US" altLang="zh-CN" sz="5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10 </a:t>
            </a:r>
            <a:r>
              <a:rPr kumimoji="0" lang="zh-CN" altLang="en-US" sz="5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約瑟將</a:t>
            </a:r>
            <a:r>
              <a:rPr kumimoji="0" lang="zh-CN" altLang="en-US" sz="5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這夢</a:t>
            </a:r>
            <a:r>
              <a:rPr kumimoji="0" lang="zh-CN" altLang="en-US" sz="5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告訴他父親和他哥哥們，他父親就責備他說：你做的</a:t>
            </a:r>
            <a:r>
              <a:rPr kumimoji="0" lang="zh-CN" altLang="en-US" sz="5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這是甚麽夢</a:t>
            </a:r>
            <a:r>
              <a:rPr kumimoji="0" lang="zh-CN" altLang="en-US" sz="5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！難道我和你母親、你弟兄果然要來俯伏在地，</a:t>
            </a:r>
            <a:r>
              <a:rPr kumimoji="0" lang="zh-CN" altLang="en-US" sz="5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向你下拜</a:t>
            </a:r>
            <a:r>
              <a:rPr kumimoji="0" lang="zh-CN" altLang="en-US" sz="5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麽？</a:t>
            </a:r>
            <a:endParaRPr kumimoji="0" lang="en-US" sz="5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6174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457200" y="204787"/>
            <a:ext cx="11734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11 </a:t>
            </a: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他哥哥們</a:t>
            </a: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都嫉妒他</a:t>
            </a: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，</a:t>
            </a:r>
            <a:endParaRPr kumimoji="0" lang="en-US" altLang="zh-CN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他父親却把這話存在心裏。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Arial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B7DE331-E19F-2682-F101-CF738E285FBB}"/>
              </a:ext>
            </a:extLst>
          </p:cNvPr>
          <p:cNvSpPr/>
          <p:nvPr/>
        </p:nvSpPr>
        <p:spPr>
          <a:xfrm>
            <a:off x="7010400" y="1371600"/>
            <a:ext cx="3657600" cy="114151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KaiT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33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11050"/>
            <a:ext cx="12191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KaiTi"/>
                <a:ea typeface="KaiTi"/>
                <a:cs typeface="Times New Roman" panose="02020603050405020304" pitchFamily="18" charset="0"/>
              </a:rPr>
              <a:t>約瑟絕對誠實！</a:t>
            </a:r>
            <a:endParaRPr kumimoji="0" lang="en-US" altLang="zh-TW" sz="9600" b="1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KaiTi"/>
              <a:ea typeface="KaiT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7004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66433"/>
            <a:ext cx="121919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KaiTi"/>
                <a:ea typeface="KaiTi"/>
                <a:cs typeface="Times New Roman" panose="02020603050405020304" pitchFamily="18" charset="0"/>
              </a:rPr>
              <a:t>亞伯拉罕</a:t>
            </a: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KaiTi"/>
                <a:ea typeface="KaiTi"/>
                <a:cs typeface="Times New Roman" panose="02020603050405020304" pitchFamily="18" charset="0"/>
              </a:rPr>
              <a:t>、</a:t>
            </a:r>
            <a:r>
              <a: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KaiTi"/>
                <a:ea typeface="KaiTi"/>
                <a:cs typeface="Times New Roman" panose="02020603050405020304" pitchFamily="18" charset="0"/>
              </a:rPr>
              <a:t>以撒</a:t>
            </a: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KaiTi"/>
                <a:ea typeface="KaiTi"/>
                <a:cs typeface="Times New Roman" panose="02020603050405020304" pitchFamily="18" charset="0"/>
              </a:rPr>
              <a:t>、</a:t>
            </a:r>
            <a:r>
              <a: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KaiTi"/>
                <a:ea typeface="KaiTi"/>
                <a:cs typeface="Times New Roman" panose="02020603050405020304" pitchFamily="18" charset="0"/>
              </a:rPr>
              <a:t>雅各</a:t>
            </a:r>
            <a:endParaRPr kumimoji="0" lang="en-US" altLang="zh-CN" sz="9600" b="1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KaiTi"/>
              <a:ea typeface="KaiTi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KaiTi"/>
                <a:ea typeface="KaiTi"/>
                <a:cs typeface="Times New Roman" panose="02020603050405020304" pitchFamily="18" charset="0"/>
              </a:rPr>
              <a:t>的錯失</a:t>
            </a:r>
            <a:endParaRPr kumimoji="0" lang="en-US" altLang="zh-TW" sz="9600" b="1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KaiTi"/>
              <a:ea typeface="KaiT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5383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11050"/>
            <a:ext cx="121919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KaiTi"/>
                <a:ea typeface="KaiTi"/>
                <a:cs typeface="Times New Roman" panose="02020603050405020304" pitchFamily="18" charset="0"/>
              </a:rPr>
              <a:t>神所揀選的人</a:t>
            </a:r>
            <a:endParaRPr kumimoji="0" lang="en-US" altLang="zh-TW" sz="10000" b="1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KaiTi"/>
              <a:ea typeface="KaiT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8331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12191999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KaiTi"/>
                <a:ea typeface="KaiTi"/>
                <a:cs typeface="Times New Roman" panose="02020603050405020304" pitchFamily="18" charset="0"/>
              </a:rPr>
              <a:t>約瑟的屬靈特質</a:t>
            </a:r>
            <a:endParaRPr kumimoji="0" lang="en-US" altLang="zh-CN" sz="8000" b="1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KaiTi"/>
              <a:ea typeface="KaiTi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/>
                <a:ea typeface="KaiTi"/>
                <a:cs typeface="Times New Roman" panose="02020603050405020304" pitchFamily="18" charset="0"/>
              </a:rPr>
              <a:t>誠實</a:t>
            </a:r>
            <a:endParaRPr kumimoji="0" lang="en-US" altLang="zh-TW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/>
              <a:ea typeface="KaiTi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/>
                <a:ea typeface="KaiTi"/>
                <a:cs typeface="Times New Roman" panose="02020603050405020304" pitchFamily="18" charset="0"/>
              </a:rPr>
              <a:t>敬畏神</a:t>
            </a:r>
            <a:endParaRPr kumimoji="0" lang="en-US" altLang="zh-TW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/>
              <a:ea typeface="KaiTi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/>
                <a:ea typeface="KaiTi"/>
                <a:cs typeface="Times New Roman" panose="02020603050405020304" pitchFamily="18" charset="0"/>
              </a:rPr>
              <a:t>心裏沒有虛假</a:t>
            </a:r>
            <a:endParaRPr kumimoji="0" lang="en-US" altLang="zh-TW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/>
              <a:ea typeface="KaiTi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/>
                <a:ea typeface="KaiTi"/>
                <a:cs typeface="Times New Roman" panose="02020603050405020304" pitchFamily="18" charset="0"/>
              </a:rPr>
              <a:t>嫉惡如仇</a:t>
            </a:r>
            <a:endParaRPr kumimoji="0" lang="en-US" altLang="zh-TW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/>
              <a:ea typeface="KaiTi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KaiTi"/>
                <a:ea typeface="KaiTi"/>
                <a:cs typeface="Times New Roman" panose="02020603050405020304" pitchFamily="18" charset="0"/>
              </a:rPr>
              <a:t>林前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Calibri"/>
                <a:ea typeface="KaiTi"/>
                <a:cs typeface="Times New Roman" panose="02020603050405020304" pitchFamily="18" charset="0"/>
              </a:rPr>
              <a:t>13:6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KaiTi"/>
                <a:ea typeface="KaiTi"/>
                <a:cs typeface="Times New Roman" panose="02020603050405020304" pitchFamily="18" charset="0"/>
              </a:rPr>
              <a:t> </a:t>
            </a: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/>
                <a:ea typeface="KaiTi"/>
                <a:cs typeface="Times New Roman" panose="02020603050405020304" pitchFamily="18" charset="0"/>
              </a:rPr>
              <a:t>不喜歡</a:t>
            </a: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KaiTi"/>
                <a:ea typeface="KaiTi"/>
                <a:cs typeface="Times New Roman" panose="02020603050405020304" pitchFamily="18" charset="0"/>
              </a:rPr>
              <a:t>不義</a:t>
            </a:r>
            <a:r>
              <a:rPr kumimoji="0" lang="en-US" altLang="zh-TW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KaiTi"/>
                <a:ea typeface="KaiTi"/>
                <a:cs typeface="Times New Roman" panose="02020603050405020304" pitchFamily="18" charset="0"/>
              </a:rPr>
              <a:t> </a:t>
            </a: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/>
                <a:ea typeface="KaiTi"/>
                <a:cs typeface="Times New Roman" panose="02020603050405020304" pitchFamily="18" charset="0"/>
              </a:rPr>
              <a:t>只喜歡</a:t>
            </a: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KaiTi"/>
                <a:ea typeface="KaiTi"/>
                <a:cs typeface="Times New Roman" panose="02020603050405020304" pitchFamily="18" charset="0"/>
              </a:rPr>
              <a:t>真理</a:t>
            </a:r>
            <a:endParaRPr kumimoji="0" lang="en-US" altLang="zh-TW" sz="6000" b="1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KaiTi"/>
              <a:ea typeface="KaiT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74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01901"/>
            <a:ext cx="12191999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KaiTi"/>
                <a:ea typeface="KaiTi"/>
                <a:cs typeface="Times New Roman" panose="02020603050405020304" pitchFamily="18" charset="0"/>
              </a:rPr>
              <a:t>公司請什麼員工</a:t>
            </a:r>
            <a:r>
              <a: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KaiTi"/>
                <a:ea typeface="KaiTi"/>
                <a:cs typeface="Arial" charset="0"/>
              </a:rPr>
              <a:t>？</a:t>
            </a:r>
            <a:endParaRPr kumimoji="0" lang="en-US" altLang="zh-CN" sz="9600" b="1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KaiTi"/>
              <a:ea typeface="KaiTi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KaiTi"/>
                <a:cs typeface="Arial" charset="0"/>
              </a:rPr>
              <a:t>要 </a:t>
            </a: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KaiTi"/>
                <a:cs typeface="Arial" charset="0"/>
              </a:rPr>
              <a:t>IQ</a:t>
            </a: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KaiTi"/>
                <a:cs typeface="Arial" charset="0"/>
              </a:rPr>
              <a:t>、</a:t>
            </a: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KaiTi"/>
                <a:cs typeface="Arial" charset="0"/>
              </a:rPr>
              <a:t>EQ </a:t>
            </a:r>
            <a:r>
              <a: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/>
                <a:ea typeface="KaiTi"/>
                <a:cs typeface="Arial" charset="0"/>
              </a:rPr>
              <a:t>夠高？</a:t>
            </a:r>
            <a:endParaRPr kumimoji="0" lang="en-US" altLang="zh-CN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/>
              <a:ea typeface="KaiT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14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11050"/>
            <a:ext cx="121919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KaiTi"/>
                <a:ea typeface="KaiTi"/>
                <a:cs typeface="Times New Roman" panose="02020603050405020304" pitchFamily="18" charset="0"/>
              </a:rPr>
              <a:t>屬靈領袖的特質</a:t>
            </a:r>
            <a:endParaRPr kumimoji="0" lang="en-US" altLang="zh-TW" sz="10000" b="1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KaiTi"/>
              <a:ea typeface="KaiT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2330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0FB3EB-7142-0DE1-2037-F424927FBD85}"/>
              </a:ext>
            </a:extLst>
          </p:cNvPr>
          <p:cNvSpPr txBox="1"/>
          <p:nvPr/>
        </p:nvSpPr>
        <p:spPr>
          <a:xfrm>
            <a:off x="0" y="0"/>
            <a:ext cx="12192000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/>
                <a:ea typeface="KaiTi"/>
                <a:cs typeface="SimSun" panose="02010600030101010101" pitchFamily="2" charset="-122"/>
              </a:rPr>
              <a:t>忠于神真理</a:t>
            </a:r>
            <a:endParaRPr kumimoji="0" lang="en-US" altLang="zh-TW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/>
              <a:ea typeface="KaiTi"/>
              <a:cs typeface="SimSun" panose="02010600030101010101" pitchFamily="2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/>
                <a:ea typeface="KaiTi"/>
                <a:cs typeface="SimSun" panose="02010600030101010101" pitchFamily="2" charset="-122"/>
              </a:rPr>
              <a:t>必須有勇氣</a:t>
            </a:r>
            <a:endParaRPr kumimoji="0" lang="en-US" altLang="zh-TW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/>
              <a:ea typeface="KaiTi"/>
              <a:cs typeface="SimSun" panose="02010600030101010101" pitchFamily="2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KaiTi"/>
                <a:ea typeface="KaiTi"/>
                <a:cs typeface="SimSun" panose="02010600030101010101" pitchFamily="2" charset="-122"/>
              </a:rPr>
              <a:t>做當盡本份時</a:t>
            </a:r>
            <a:endParaRPr kumimoji="0" lang="en-US" altLang="zh-TW" sz="8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KaiTi"/>
              <a:ea typeface="KaiTi"/>
              <a:cs typeface="SimSun" panose="02010600030101010101" pitchFamily="2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/>
                <a:ea typeface="KaiTi"/>
                <a:cs typeface="SimSun" panose="02010600030101010101" pitchFamily="2" charset="-122"/>
              </a:rPr>
              <a:t>不怕被人嫉妒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/>
                <a:ea typeface="KaiTi"/>
                <a:cs typeface="SimSun" panose="02010600030101010101" pitchFamily="2" charset="-122"/>
              </a:rPr>
              <a:t>、</a:t>
            </a:r>
            <a:r>
              <a:rPr kumimoji="0" lang="zh-TW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/>
                <a:ea typeface="KaiTi"/>
                <a:cs typeface="SimSun" panose="02010600030101010101" pitchFamily="2" charset="-122"/>
              </a:rPr>
              <a:t>憎恨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/>
                <a:ea typeface="KaiTi"/>
                <a:cs typeface="SimSun" panose="02010600030101010101" pitchFamily="2" charset="-122"/>
              </a:rPr>
              <a:t>、</a:t>
            </a:r>
            <a:r>
              <a:rPr kumimoji="0" lang="zh-TW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/>
                <a:ea typeface="KaiTi"/>
                <a:cs typeface="SimSun" panose="02010600030101010101" pitchFamily="2" charset="-122"/>
              </a:rPr>
              <a:t>排斥</a:t>
            </a:r>
            <a:endParaRPr kumimoji="0" lang="en-US" altLang="zh-TW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/>
              <a:ea typeface="KaiTi"/>
              <a:cs typeface="SimSun" panose="02010600030101010101" pitchFamily="2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/>
                <a:ea typeface="KaiTi"/>
                <a:cs typeface="SimSun" panose="02010600030101010101" pitchFamily="2" charset="-122"/>
              </a:rPr>
              <a:t>甚至被人陷害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/>
              <a:ea typeface="KaiT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05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8" b="9404"/>
          <a:stretch/>
        </p:blipFill>
        <p:spPr bwMode="auto">
          <a:xfrm>
            <a:off x="10369" y="0"/>
            <a:ext cx="12188952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369" y="5943600"/>
            <a:ext cx="62437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雷電隊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Calibri"/>
                <a:ea typeface="DFKai-SB" panose="03000509000000000000" pitchFamily="65" charset="-120"/>
                <a:cs typeface="Arial" charset="0"/>
              </a:rPr>
              <a:t>Kevin Durant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Calibri"/>
              <a:ea typeface="KaiTi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10535" y="5842337"/>
            <a:ext cx="48814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DFKai-SB" panose="03000509000000000000" pitchFamily="65" charset="-120"/>
                <a:cs typeface="Arial" charset="0"/>
              </a:rPr>
              <a:t>ESPN</a:t>
            </a: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記者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DFKai-SB" panose="03000509000000000000" pitchFamily="65" charset="-120"/>
                <a:cs typeface="Arial" charset="0"/>
              </a:rPr>
              <a:t>Burke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KaiTi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2C099E-329C-1663-189E-9C32E0F60FE6}"/>
              </a:ext>
            </a:extLst>
          </p:cNvPr>
          <p:cNvSpPr/>
          <p:nvPr/>
        </p:nvSpPr>
        <p:spPr>
          <a:xfrm>
            <a:off x="152400" y="0"/>
            <a:ext cx="1762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KaiTi"/>
                <a:cs typeface="Arial" charset="0"/>
              </a:rPr>
              <a:t>2014-01-29</a:t>
            </a:r>
          </a:p>
        </p:txBody>
      </p:sp>
    </p:spTree>
    <p:extLst>
      <p:ext uri="{BB962C8B-B14F-4D97-AF65-F5344CB8AC3E}">
        <p14:creationId xmlns:p14="http://schemas.microsoft.com/office/powerpoint/2010/main" val="321373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62564"/>
            <a:ext cx="12192000" cy="7094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Calibri"/>
                <a:ea typeface="DFKai-SB" panose="03000509000000000000" pitchFamily="65" charset="-120"/>
                <a:cs typeface="Arial" panose="020B0604020202020204" pitchFamily="34" charset="0"/>
              </a:rPr>
              <a:t>Durant: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KaiTi"/>
                <a:cs typeface="Arial" panose="020B0604020202020204" pitchFamily="34" charset="0"/>
              </a:rPr>
              <a:t>Thank God, that’s all I can say. Jesus Christ.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我只能說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，</a:t>
            </a: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感謝神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，</a:t>
            </a: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是耶穌基督！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KaiTi" panose="02010609060101010101" pitchFamily="49" charset="-122"/>
                <a:cs typeface="Arial" charset="0"/>
              </a:rPr>
              <a:t>Burke </a:t>
            </a: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嘲笑說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KaiTi" panose="02010609060101010101" pitchFamily="49" charset="-122"/>
                <a:cs typeface="Arial" charset="0"/>
              </a:rPr>
              <a:t>: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KaiTi"/>
                <a:cs typeface="Arial" charset="0"/>
              </a:rPr>
              <a:t>You didn’t have nothing to do with it?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KaiTi"/>
                <a:cs typeface="Arial" charset="0"/>
              </a:rPr>
              <a:t>  </a:t>
            </a: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難道你沒有功勞嗎？</a:t>
            </a:r>
            <a:endParaRPr kumimoji="0" lang="en-US" altLang="zh-CN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DFKai-SB" panose="03000509000000000000" pitchFamily="65" charset="-12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Calibri"/>
                <a:ea typeface="DFKai-SB" panose="03000509000000000000" pitchFamily="65" charset="-120"/>
                <a:cs typeface="Arial" panose="020B0604020202020204" pitchFamily="34" charset="0"/>
              </a:rPr>
              <a:t>Durant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Calibri"/>
                <a:ea typeface="KaiTi" panose="02010609060101010101" pitchFamily="49" charset="-122"/>
                <a:cs typeface="Arial" panose="020B0604020202020204" pitchFamily="34" charset="0"/>
              </a:rPr>
              <a:t>: 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KaiTi"/>
                <a:cs typeface="Arial" panose="020B0604020202020204" pitchFamily="34" charset="0"/>
              </a:rPr>
              <a:t>No. It’s all Him.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      完全是祂的緣故！</a:t>
            </a:r>
            <a:endParaRPr kumimoji="0" lang="en-US" altLang="zh-CN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DFKai-SB" panose="03000509000000000000" pitchFamily="65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09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30231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68D220-40B2-FED4-2E30-C204387B93B8}"/>
              </a:ext>
            </a:extLst>
          </p:cNvPr>
          <p:cNvSpPr txBox="1"/>
          <p:nvPr/>
        </p:nvSpPr>
        <p:spPr>
          <a:xfrm>
            <a:off x="0" y="0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1" i="0" u="sng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KaiTi"/>
                <a:ea typeface="KaiTi"/>
                <a:cs typeface="Arial" charset="0"/>
              </a:rPr>
              <a:t>世界哲學</a:t>
            </a:r>
            <a:endParaRPr kumimoji="0" lang="en-US" altLang="zh-TW" sz="6600" b="1" i="0" u="sng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KaiTi"/>
              <a:ea typeface="KaiTi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/>
                <a:ea typeface="KaiTi"/>
                <a:cs typeface="Arial" charset="0"/>
              </a:rPr>
              <a:t>事不關己</a:t>
            </a:r>
            <a:r>
              <a:rPr kumimoji="0" lang="en-US" altLang="zh-TW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/>
                <a:ea typeface="KaiTi"/>
                <a:cs typeface="Arial" charset="0"/>
              </a:rPr>
              <a:t> </a:t>
            </a: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/>
                <a:ea typeface="KaiTi"/>
                <a:cs typeface="Arial" charset="0"/>
              </a:rPr>
              <a:t>己不勞心</a:t>
            </a:r>
            <a:endParaRPr kumimoji="0" lang="en-US" altLang="zh-TW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/>
              <a:ea typeface="KaiTi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/>
                <a:ea typeface="KaiTi"/>
                <a:cs typeface="Arial" charset="0"/>
              </a:rPr>
              <a:t>識時務者爲俊杰</a:t>
            </a:r>
            <a:endParaRPr kumimoji="0" lang="en-US" altLang="zh-TW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/>
              <a:ea typeface="KaiTi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/>
                <a:ea typeface="KaiTi"/>
                <a:cs typeface="Arial" charset="0"/>
              </a:rPr>
              <a:t>明哲保身</a:t>
            </a:r>
            <a:r>
              <a:rPr kumimoji="0" lang="en-US" altLang="zh-TW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/>
                <a:ea typeface="KaiTi"/>
                <a:cs typeface="Arial" charset="0"/>
              </a:rPr>
              <a:t> </a:t>
            </a: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/>
                <a:ea typeface="KaiTi"/>
                <a:cs typeface="Arial" charset="0"/>
              </a:rPr>
              <a:t>息事寧人</a:t>
            </a:r>
            <a:endParaRPr kumimoji="0" lang="en-US" altLang="zh-TW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/>
              <a:ea typeface="KaiTi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/>
                <a:ea typeface="KaiTi"/>
                <a:cs typeface="Arial" charset="0"/>
              </a:rPr>
              <a:t>告發貪污？多一事不如少一事</a:t>
            </a:r>
            <a:endParaRPr kumimoji="0" lang="en-US" altLang="zh-TW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/>
              <a:ea typeface="KaiTi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/>
                <a:ea typeface="KaiTi"/>
                <a:cs typeface="Arial" charset="0"/>
              </a:rPr>
              <a:t>不</a:t>
            </a: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/>
                <a:ea typeface="KaiTi"/>
                <a:cs typeface="Arial" charset="0"/>
              </a:rPr>
              <a:t>要</a:t>
            </a: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/>
                <a:ea typeface="KaiTi"/>
                <a:cs typeface="Arial" charset="0"/>
              </a:rPr>
              <a:t>作聲</a:t>
            </a:r>
            <a:r>
              <a:rPr kumimoji="0" lang="en-US" altLang="zh-TW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/>
                <a:ea typeface="KaiTi"/>
                <a:cs typeface="Arial" charset="0"/>
              </a:rPr>
              <a:t> </a:t>
            </a: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/>
                <a:ea typeface="KaiTi"/>
                <a:cs typeface="Arial" charset="0"/>
              </a:rPr>
              <a:t>以免殃及池魚</a:t>
            </a:r>
            <a:endParaRPr kumimoji="0" lang="en-US" altLang="zh-TW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/>
              <a:ea typeface="KaiTi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/>
                <a:ea typeface="KaiTi"/>
                <a:cs typeface="Arial" charset="0"/>
              </a:rPr>
              <a:t>你不作聲誰會說你是啞巴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/>
              <a:ea typeface="KaiT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42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65388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11050"/>
            <a:ext cx="121919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KaiTi"/>
                <a:ea typeface="KaiTi"/>
                <a:cs typeface="Times New Roman" panose="02020603050405020304" pitchFamily="18" charset="0"/>
              </a:rPr>
              <a:t>動物懂變色</a:t>
            </a:r>
            <a:endParaRPr kumimoji="0" lang="en-US" altLang="zh-TW" sz="10000" b="1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KaiTi"/>
              <a:ea typeface="KaiT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0599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ll-that-is-interesting.com/wordpress/wp-content/uploads/2012/05/chameleon-camouflage-photograp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76"/>
          <a:stretch/>
        </p:blipFill>
        <p:spPr bwMode="auto">
          <a:xfrm>
            <a:off x="-1" y="0"/>
            <a:ext cx="12176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BD9A537-1E30-BBE1-FAFF-644211B8CAB7}"/>
              </a:ext>
            </a:extLst>
          </p:cNvPr>
          <p:cNvGrpSpPr/>
          <p:nvPr/>
        </p:nvGrpSpPr>
        <p:grpSpPr>
          <a:xfrm>
            <a:off x="609600" y="533400"/>
            <a:ext cx="9144000" cy="4867364"/>
            <a:chOff x="609600" y="533400"/>
            <a:chExt cx="9144000" cy="4867364"/>
          </a:xfrm>
        </p:grpSpPr>
        <p:sp>
          <p:nvSpPr>
            <p:cNvPr id="2" name="Oval 1"/>
            <p:cNvSpPr/>
            <p:nvPr/>
          </p:nvSpPr>
          <p:spPr>
            <a:xfrm>
              <a:off x="609600" y="533400"/>
              <a:ext cx="7086600" cy="3733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KaiTi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73AD54-C0EC-5BF2-269A-518A06B64258}"/>
                </a:ext>
              </a:extLst>
            </p:cNvPr>
            <p:cNvSpPr txBox="1"/>
            <p:nvPr/>
          </p:nvSpPr>
          <p:spPr>
            <a:xfrm>
              <a:off x="1219200" y="4200435"/>
              <a:ext cx="853440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KaiTi"/>
                  <a:ea typeface="KaiTi"/>
                  <a:cs typeface="Times New Roman" panose="02020603050405020304" pitchFamily="18" charset="0"/>
                </a:rPr>
                <a:t>變色龍</a:t>
              </a:r>
              <a:r>
                <a:rPr kumimoji="0" lang="en-US" altLang="zh-TW" sz="7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KaiTi"/>
                  <a:ea typeface="KaiTi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KaiTi"/>
                  <a:cs typeface="Times New Roman" panose="02020603050405020304" pitchFamily="18" charset="0"/>
                </a:rPr>
                <a:t>Chameleon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KaiTi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417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1.bp.blogspot.com/-PlUGl6b_lCk/UDdme3n2QyI/AAAAAAAAKkk/yq0ZLqbYZys/s1600/1%2BGray%2BTreefrog,%2BGE%2BPlant,%2BAdams%2BCo.,%2BOH%2BSeptember%2B2,%2B2011%2B(103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9" b="10740"/>
          <a:stretch/>
        </p:blipFill>
        <p:spPr bwMode="auto">
          <a:xfrm>
            <a:off x="-3" y="0"/>
            <a:ext cx="12181960" cy="694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217B2D8-B013-AED0-1248-B6292FD44A78}"/>
              </a:ext>
            </a:extLst>
          </p:cNvPr>
          <p:cNvGrpSpPr/>
          <p:nvPr/>
        </p:nvGrpSpPr>
        <p:grpSpPr>
          <a:xfrm>
            <a:off x="3352800" y="1066800"/>
            <a:ext cx="8534400" cy="5791200"/>
            <a:chOff x="3352800" y="1066800"/>
            <a:chExt cx="8534400" cy="5791200"/>
          </a:xfrm>
        </p:grpSpPr>
        <p:sp>
          <p:nvSpPr>
            <p:cNvPr id="3" name="Oval 2"/>
            <p:cNvSpPr/>
            <p:nvPr/>
          </p:nvSpPr>
          <p:spPr>
            <a:xfrm>
              <a:off x="3810000" y="1066800"/>
              <a:ext cx="4572000" cy="4648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KaiTi"/>
                <a:cs typeface="+mn-cs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D0240F5-F5DB-CDC6-1CE1-04397969FCB0}"/>
                </a:ext>
              </a:extLst>
            </p:cNvPr>
            <p:cNvSpPr txBox="1"/>
            <p:nvPr/>
          </p:nvSpPr>
          <p:spPr>
            <a:xfrm>
              <a:off x="3352800" y="5657671"/>
              <a:ext cx="853440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KaiTi"/>
                  <a:ea typeface="KaiTi"/>
                  <a:cs typeface="Times New Roman" panose="02020603050405020304" pitchFamily="18" charset="0"/>
                </a:rPr>
                <a:t>癩蛤蟆</a:t>
              </a:r>
              <a:r>
                <a:rPr kumimoji="0" lang="en-US" altLang="zh-TW" sz="7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KaiTi"/>
                  <a:ea typeface="KaiTi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KaiTi"/>
                  <a:cs typeface="Times New Roman" panose="02020603050405020304" pitchFamily="18" charset="0"/>
                </a:rPr>
                <a:t>toad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KaiTi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754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01901"/>
            <a:ext cx="12191999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KaiTi"/>
                <a:ea typeface="KaiTi"/>
                <a:cs typeface="Times New Roman" panose="02020603050405020304" pitchFamily="18" charset="0"/>
              </a:rPr>
              <a:t>神揀</a:t>
            </a:r>
            <a:r>
              <a:rPr kumimoji="0" lang="zh-TW" altLang="en-US" sz="100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KaiTi"/>
                <a:ea typeface="KaiTi"/>
                <a:cs typeface="Times New Roman" panose="02020603050405020304" pitchFamily="18" charset="0"/>
              </a:rPr>
              <a:t>選誰為他做工</a:t>
            </a:r>
            <a:r>
              <a:rPr kumimoji="0" lang="zh-CN" altLang="en-US" sz="100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KaiTi"/>
                <a:ea typeface="KaiTi"/>
                <a:cs typeface="Arial" charset="0"/>
              </a:rPr>
              <a:t>？</a:t>
            </a:r>
            <a:endParaRPr kumimoji="0" lang="en-US" altLang="zh-CN" sz="10000" b="1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KaiTi"/>
              <a:ea typeface="KaiTi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創世記 </a:t>
            </a:r>
            <a:r>
              <a:rPr kumimoji="0" lang="en-US" altLang="zh-CN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DFKai-SB" pitchFamily="65" charset="-120"/>
                <a:cs typeface="Arial" panose="020B0604020202020204" pitchFamily="34" charset="0"/>
              </a:rPr>
              <a:t>37:1-11</a:t>
            </a:r>
            <a:endParaRPr kumimoji="0" lang="en-US" sz="10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DFKai-SB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94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eneralknowledge.me/wp-content/uploads/2013/04/mimic-octop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33C7BB-622A-0654-5FC7-9A66BFB6EDC2}"/>
              </a:ext>
            </a:extLst>
          </p:cNvPr>
          <p:cNvSpPr txBox="1"/>
          <p:nvPr/>
        </p:nvSpPr>
        <p:spPr>
          <a:xfrm>
            <a:off x="1" y="5652056"/>
            <a:ext cx="121919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aiTi"/>
                <a:ea typeface="KaiTi"/>
                <a:cs typeface="Times New Roman" panose="02020603050405020304" pitchFamily="18" charset="0"/>
              </a:rPr>
              <a:t>章魚 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KaiTi"/>
                <a:cs typeface="Times New Roman" panose="02020603050405020304" pitchFamily="18" charset="0"/>
              </a:rPr>
              <a:t>octopus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KaiT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17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11050"/>
            <a:ext cx="12191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KaiTi"/>
                <a:ea typeface="KaiTi"/>
                <a:cs typeface="Times New Roman" panose="02020603050405020304" pitchFamily="18" charset="0"/>
              </a:rPr>
              <a:t>章魚最厲害！</a:t>
            </a:r>
            <a:endParaRPr kumimoji="0" lang="en-US" altLang="zh-TW" sz="9600" b="1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KaiTi"/>
              <a:ea typeface="KaiT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2399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08_19_Cuttlefis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0" r="9295" b="5495"/>
          <a:stretch/>
        </p:blipFill>
        <p:spPr bwMode="auto">
          <a:xfrm>
            <a:off x="-1" y="1"/>
            <a:ext cx="1219200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625" y="5718722"/>
            <a:ext cx="1219200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章魚</a:t>
            </a: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KaiTi" panose="02010609060101010101" pitchFamily="49" charset="-122"/>
                <a:cs typeface="Arial" charset="0"/>
              </a:rPr>
              <a:t>皮膚</a:t>
            </a: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可采用周圍的顔色</a:t>
            </a:r>
            <a:endParaRPr kumimoji="0" lang="en-US" altLang="zh-CN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56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88035F-8142-5638-3102-5543B9064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349" y="610402"/>
            <a:ext cx="5829301" cy="43615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82EFCF-312E-8190-F092-71BF0533109A}"/>
              </a:ext>
            </a:extLst>
          </p:cNvPr>
          <p:cNvSpPr txBox="1"/>
          <p:nvPr/>
        </p:nvSpPr>
        <p:spPr>
          <a:xfrm flipH="1">
            <a:off x="0" y="4969547"/>
            <a:ext cx="121920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KaiTi"/>
                <a:cs typeface="Arial" charset="0"/>
              </a:rPr>
              <a:t>footage courtesy of Roger Hanlon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KaiTi"/>
                <a:cs typeface="Arial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Octopus vulgaris Camouflage Change - Bing video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KaiTi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19EEB6-9170-71B9-34B4-4296DCD4B7FC}"/>
              </a:ext>
            </a:extLst>
          </p:cNvPr>
          <p:cNvSpPr/>
          <p:nvPr/>
        </p:nvSpPr>
        <p:spPr>
          <a:xfrm>
            <a:off x="12835" y="604787"/>
            <a:ext cx="121919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aiTi"/>
                <a:ea typeface="KaiTi"/>
                <a:cs typeface="Times New Roman" panose="02020603050405020304" pitchFamily="18" charset="0"/>
              </a:rPr>
              <a:t>章</a:t>
            </a:r>
            <a:r>
              <a:rPr kumimoji="0" lang="zh-TW" alt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aiTi"/>
                <a:ea typeface="KaiTi"/>
                <a:cs typeface="Times New Roman" panose="02020603050405020304" pitchFamily="18" charset="0"/>
              </a:rPr>
              <a:t>魚</a:t>
            </a:r>
            <a:r>
              <a: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aiTi"/>
                <a:ea typeface="KaiTi"/>
                <a:cs typeface="Times New Roman" panose="02020603050405020304" pitchFamily="18" charset="0"/>
              </a:rPr>
              <a:t>短片</a:t>
            </a:r>
            <a:endParaRPr kumimoji="0" lang="en-US" altLang="zh-TW" sz="8800" b="1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aiTi"/>
              <a:ea typeface="KaiT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6070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shifting_Octopus_amazing_camouflage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8223.508" end="7515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5400" y="609600"/>
            <a:ext cx="9144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9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11050"/>
            <a:ext cx="121919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KaiTi"/>
                <a:ea typeface="KaiTi"/>
                <a:cs typeface="Times New Roman" panose="02020603050405020304" pitchFamily="18" charset="0"/>
              </a:rPr>
              <a:t>你會變色如章魚嗎？</a:t>
            </a:r>
            <a:endParaRPr kumimoji="0" lang="en-US" altLang="zh-TW" sz="10000" b="1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KaiTi"/>
              <a:ea typeface="KaiT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1459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11050"/>
            <a:ext cx="12191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KaiTi"/>
                <a:ea typeface="KaiTi"/>
                <a:cs typeface="Times New Roman" panose="02020603050405020304" pitchFamily="18" charset="0"/>
              </a:rPr>
              <a:t>不要做</a:t>
            </a:r>
            <a:r>
              <a: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KaiTi"/>
                <a:ea typeface="KaiTi"/>
                <a:cs typeface="Times New Roman" panose="02020603050405020304" pitchFamily="18" charset="0"/>
              </a:rPr>
              <a:t>章</a:t>
            </a:r>
            <a:r>
              <a:rPr kumimoji="0" lang="zh-TW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KaiTi"/>
                <a:ea typeface="KaiTi"/>
                <a:cs typeface="Times New Roman" panose="02020603050405020304" pitchFamily="18" charset="0"/>
              </a:rPr>
              <a:t>魚的基督徒</a:t>
            </a:r>
            <a:r>
              <a:rPr kumimoji="0" lang="en-US" altLang="zh-TW" sz="96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KaiTi"/>
                <a:ea typeface="KaiTi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534159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466433"/>
            <a:ext cx="11429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KaiTi"/>
                <a:ea typeface="KaiTi"/>
                <a:cs typeface="Times New Roman" panose="02020603050405020304" pitchFamily="18" charset="0"/>
              </a:rPr>
              <a:t>神揀選誰作祂的</a:t>
            </a:r>
            <a:r>
              <a:rPr lang="zh-CN" altLang="en-US" sz="9600" b="1" dirty="0">
                <a:solidFill>
                  <a:srgbClr val="FFFF00"/>
                </a:solidFill>
                <a:latin typeface="KaiTi"/>
                <a:ea typeface="KaiTi"/>
                <a:cs typeface="Times New Roman" panose="02020603050405020304" pitchFamily="18" charset="0"/>
              </a:rPr>
              <a:t>器皿？</a:t>
            </a:r>
            <a:endParaRPr lang="en-US" altLang="zh-CN" sz="9600" b="1" dirty="0">
              <a:solidFill>
                <a:srgbClr val="FFFF00"/>
              </a:solidFill>
              <a:latin typeface="KaiTi"/>
              <a:ea typeface="KaiT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6603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1000"/>
            <a:ext cx="12191999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/>
                <a:ea typeface="KaiTi"/>
                <a:cs typeface="Arial" charset="0"/>
              </a:rPr>
              <a:t>看重神真理</a:t>
            </a:r>
            <a:endParaRPr kumimoji="0" lang="en-US" altLang="zh-TW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/>
              <a:ea typeface="KaiTi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/>
                <a:ea typeface="KaiTi"/>
                <a:cs typeface="Arial" charset="0"/>
              </a:rPr>
              <a:t>肯作中流砥柱</a:t>
            </a:r>
            <a:endParaRPr kumimoji="0" lang="en-US" altLang="zh-TW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/>
              <a:ea typeface="KaiTi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/>
                <a:ea typeface="KaiTi"/>
                <a:cs typeface="Arial" charset="0"/>
              </a:rPr>
              <a:t>不隨波逐流</a:t>
            </a:r>
            <a:endParaRPr kumimoji="0" lang="en-US" altLang="zh-TW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/>
              <a:ea typeface="KaiTi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/>
                <a:ea typeface="KaiTi"/>
                <a:cs typeface="Arial" charset="0"/>
              </a:rPr>
              <a:t>不怕被人嘲笑</a:t>
            </a: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/>
                <a:ea typeface="KaiTi"/>
                <a:cs typeface="Arial" charset="0"/>
              </a:rPr>
              <a:t>、</a:t>
            </a:r>
            <a:r>
              <a:rPr kumimoji="0" lang="zh-TW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/>
                <a:ea typeface="KaiTi"/>
                <a:cs typeface="Arial" charset="0"/>
              </a:rPr>
              <a:t>嫉妒</a:t>
            </a: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/>
                <a:ea typeface="KaiTi"/>
                <a:cs typeface="Arial" charset="0"/>
              </a:rPr>
              <a:t>、</a:t>
            </a:r>
            <a:r>
              <a:rPr kumimoji="0" lang="zh-TW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/>
                <a:ea typeface="KaiTi"/>
                <a:cs typeface="Arial" charset="0"/>
              </a:rPr>
              <a:t>憎恨</a:t>
            </a:r>
            <a:endParaRPr kumimoji="0" lang="en-US" altLang="zh-TW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/>
              <a:ea typeface="KaiT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73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461" y="0"/>
            <a:ext cx="1216954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KaiTi"/>
                <a:ea typeface="KaiTi"/>
                <a:cs typeface="Times New Roman" panose="02020603050405020304" pitchFamily="18" charset="0"/>
              </a:rPr>
              <a:t>他被世界看為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KaiTi"/>
              <a:ea typeface="KaiTi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/>
                <a:ea typeface="KaiTi"/>
                <a:cs typeface="Times New Roman" panose="02020603050405020304" pitchFamily="18" charset="0"/>
              </a:rPr>
              <a:t>不够</a:t>
            </a:r>
            <a:r>
              <a: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/>
                <a:ea typeface="KaiTi"/>
                <a:cs typeface="Times New Roman" panose="02020603050405020304" pitchFamily="18" charset="0"/>
              </a:rPr>
              <a:t>聰明</a:t>
            </a: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/>
                <a:ea typeface="KaiTi"/>
                <a:cs typeface="Times New Roman" panose="02020603050405020304" pitchFamily="18" charset="0"/>
              </a:rPr>
              <a:t>、</a:t>
            </a:r>
            <a:r>
              <a:rPr kumimoji="0" lang="zh-TW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/>
                <a:ea typeface="KaiTi"/>
                <a:cs typeface="Times New Roman" panose="02020603050405020304" pitchFamily="18" charset="0"/>
              </a:rPr>
              <a:t>靈活</a:t>
            </a:r>
            <a:endParaRPr kumimoji="0" lang="en-US" altLang="zh-TW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/>
              <a:ea typeface="KaiTi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/>
                <a:ea typeface="KaiTi"/>
                <a:cs typeface="Times New Roman" panose="02020603050405020304" pitchFamily="18" charset="0"/>
              </a:rPr>
              <a:t>不懂變色</a:t>
            </a:r>
            <a:endParaRPr kumimoji="0" lang="en-US" altLang="zh-TW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/>
              <a:ea typeface="KaiTi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/>
                <a:ea typeface="KaiTi"/>
                <a:cs typeface="Times New Roman" panose="02020603050405020304" pitchFamily="18" charset="0"/>
              </a:rPr>
              <a:t>不識時務</a:t>
            </a:r>
            <a:endParaRPr kumimoji="0" lang="en-US" altLang="zh-TW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/>
              <a:ea typeface="KaiTi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/>
                <a:ea typeface="KaiTi"/>
                <a:cs typeface="Times New Roman" panose="02020603050405020304" pitchFamily="18" charset="0"/>
              </a:rPr>
              <a:t>被稱爲蠢笨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/>
              <a:ea typeface="KaiT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09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28600" y="152400"/>
            <a:ext cx="11887200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1 </a:t>
            </a: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雅各住在迦南地，就是他父親寄居的地。 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2 </a:t>
            </a: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雅各的記略如下。約瑟</a:t>
            </a: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十七歲</a:t>
            </a: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與他哥哥們一同牧羊。他是個童子，與他父親的妾</a:t>
            </a: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辟拉、悉帕的兒子們</a:t>
            </a: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常在一處。約瑟將他哥哥們的</a:t>
            </a: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惡行</a:t>
            </a: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報給他們的父親。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93DFC9A-F0FE-8E78-76E4-246B07D5BDFD}"/>
              </a:ext>
            </a:extLst>
          </p:cNvPr>
          <p:cNvSpPr/>
          <p:nvPr/>
        </p:nvSpPr>
        <p:spPr>
          <a:xfrm>
            <a:off x="4876800" y="3886200"/>
            <a:ext cx="7086600" cy="9144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KaiT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01901"/>
            <a:ext cx="121919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KaiTi"/>
                <a:ea typeface="KaiTi"/>
                <a:cs typeface="Times New Roman" panose="02020603050405020304" pitchFamily="18" charset="0"/>
              </a:rPr>
              <a:t>你願意這樣追求嗎</a:t>
            </a:r>
            <a:r>
              <a:rPr kumimoji="0" lang="zh-CN" altLang="en-US" sz="100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KaiTi"/>
                <a:ea typeface="KaiTi"/>
                <a:cs typeface="Arial" charset="0"/>
              </a:rPr>
              <a:t>？</a:t>
            </a:r>
            <a:endParaRPr kumimoji="0" lang="en-US" altLang="zh-CN" sz="10000" b="1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KaiTi"/>
              <a:ea typeface="KaiT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9147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EC0165-E23B-46E9-8A66-33DB9D369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" y="0"/>
            <a:ext cx="12188952" cy="686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723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2230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00200"/>
            <a:ext cx="121919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KaiTi"/>
                <a:ea typeface="KaiTi"/>
                <a:cs typeface="Times New Roman" panose="02020603050405020304" pitchFamily="18" charset="0"/>
              </a:rPr>
              <a:t>約瑟打小報告嗎？</a:t>
            </a:r>
            <a:endParaRPr kumimoji="0" lang="en-US" altLang="zh-CN" sz="9600" b="1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KaiTi"/>
              <a:ea typeface="KaiTi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Calibri"/>
                <a:ea typeface="KaiTi"/>
                <a:cs typeface="Times New Roman" panose="02020603050405020304" pitchFamily="18" charset="0"/>
              </a:rPr>
              <a:t>       tattletale</a:t>
            </a:r>
          </a:p>
        </p:txBody>
      </p:sp>
    </p:spTree>
    <p:extLst>
      <p:ext uri="{BB962C8B-B14F-4D97-AF65-F5344CB8AC3E}">
        <p14:creationId xmlns:p14="http://schemas.microsoft.com/office/powerpoint/2010/main" val="337911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0" y="152401"/>
            <a:ext cx="12192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將他哥哥們的</a:t>
            </a:r>
            <a:r>
              <a:rPr kumimoji="0" lang="zh-CN" altLang="en-US" sz="66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惡行</a:t>
            </a: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Arial" charset="0"/>
              </a:rPr>
              <a:t>報給父親</a:t>
            </a:r>
            <a:endParaRPr kumimoji="0" lang="en-US" altLang="zh-CN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7E5A27-AF9B-44C3-B1FD-A134F02C9F28}"/>
              </a:ext>
            </a:extLst>
          </p:cNvPr>
          <p:cNvSpPr/>
          <p:nvPr/>
        </p:nvSpPr>
        <p:spPr>
          <a:xfrm>
            <a:off x="5105400" y="1066800"/>
            <a:ext cx="376192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KaiTi" panose="02010609060101010101" pitchFamily="49" charset="-122"/>
                <a:cs typeface="Arial" charset="0"/>
              </a:rPr>
              <a:t>bad report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7BEF31-19BB-7E67-695B-22A65F7C6940}"/>
              </a:ext>
            </a:extLst>
          </p:cNvPr>
          <p:cNvSpPr txBox="1"/>
          <p:nvPr/>
        </p:nvSpPr>
        <p:spPr>
          <a:xfrm>
            <a:off x="8077200" y="2301711"/>
            <a:ext cx="3048000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he-IL" sz="8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רָעָה</a:t>
            </a:r>
            <a:endParaRPr kumimoji="0" lang="he-IL" sz="8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KaiTi"/>
              <a:cs typeface="DengXian" panose="02010600030101010101" pitchFamily="2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KaiTi"/>
                <a:cs typeface="Arial" charset="0"/>
              </a:rPr>
              <a:t>邪惡</a:t>
            </a:r>
            <a:endParaRPr kumimoji="0" lang="en-US" altLang="zh-CN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KaiTi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KaiTi"/>
                <a:cs typeface="Arial" charset="0"/>
              </a:rPr>
              <a:t>evil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KaiTi"/>
                <a:cs typeface="Arial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8715EC-B3FE-E5D8-1D47-A1D1D1F73B43}"/>
              </a:ext>
            </a:extLst>
          </p:cNvPr>
          <p:cNvSpPr txBox="1"/>
          <p:nvPr/>
        </p:nvSpPr>
        <p:spPr>
          <a:xfrm>
            <a:off x="1447800" y="2301711"/>
            <a:ext cx="4953000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8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</a:rPr>
              <a:t>דִּבָּה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KaiTi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KaiTi"/>
                <a:ea typeface="KaiTi"/>
                <a:cs typeface="Times New Roman" panose="02020603050405020304" pitchFamily="18" charset="0"/>
              </a:rPr>
              <a:t>臭名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KaiTi"/>
                <a:ea typeface="KaiTi"/>
                <a:cs typeface="Times New Roman" panose="02020603050405020304" pitchFamily="18" charset="0"/>
              </a:rPr>
              <a:t>、</a:t>
            </a:r>
            <a:r>
              <a:rPr kumimoji="0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KaiTi"/>
                <a:ea typeface="KaiTi"/>
                <a:cs typeface="Times New Roman" panose="02020603050405020304" pitchFamily="18" charset="0"/>
              </a:rPr>
              <a:t>惡名</a:t>
            </a:r>
            <a:endParaRPr kumimoji="0" lang="en-US" altLang="zh-TW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KaiTi"/>
              <a:ea typeface="KaiTi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KaiTi"/>
                <a:cs typeface="Times New Roman" panose="02020603050405020304" pitchFamily="18" charset="0"/>
              </a:rPr>
              <a:t>infamy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KaiTi"/>
              <a:cs typeface="Arial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EAC4B6D-D0E5-98BD-CEB7-8D92DA116F23}"/>
              </a:ext>
            </a:extLst>
          </p:cNvPr>
          <p:cNvSpPr/>
          <p:nvPr/>
        </p:nvSpPr>
        <p:spPr>
          <a:xfrm>
            <a:off x="8686800" y="4635631"/>
            <a:ext cx="1828800" cy="1020845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KaiT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27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90600"/>
            <a:ext cx="12191999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KaiTi"/>
                <a:ea typeface="KaiTi"/>
                <a:cs typeface="Times New Roman" panose="02020603050405020304" pitchFamily="18" charset="0"/>
              </a:rPr>
              <a:t>哥哥們的邪惡！</a:t>
            </a:r>
            <a:endParaRPr kumimoji="0" lang="en-US" altLang="zh-CN" sz="9600" b="1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KaiTi"/>
              <a:ea typeface="KaiTi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/>
                <a:ea typeface="KaiTi"/>
                <a:cs typeface="Times New Roman" panose="02020603050405020304" pitchFamily="18" charset="0"/>
              </a:rPr>
              <a:t>西緬</a:t>
            </a: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/>
                <a:ea typeface="KaiTi"/>
                <a:cs typeface="Times New Roman" panose="02020603050405020304" pitchFamily="18" charset="0"/>
              </a:rPr>
              <a:t>、</a:t>
            </a:r>
            <a:r>
              <a: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iTi"/>
                <a:ea typeface="KaiTi"/>
                <a:cs typeface="Times New Roman" panose="02020603050405020304" pitchFamily="18" charset="0"/>
              </a:rPr>
              <a:t>利未的大屠殺</a:t>
            </a:r>
            <a:endParaRPr kumimoji="0" lang="en-US" altLang="zh-CN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iTi"/>
              <a:ea typeface="KaiTi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60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KaiTi"/>
                <a:ea typeface="KaiTi"/>
                <a:cs typeface="Times New Roman" panose="02020603050405020304" pitchFamily="18" charset="0"/>
              </a:rPr>
              <a:t>(</a:t>
            </a: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KaiTi"/>
                <a:ea typeface="KaiTi"/>
                <a:cs typeface="Times New Roman" panose="02020603050405020304" pitchFamily="18" charset="0"/>
              </a:rPr>
              <a:t>創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Calibri"/>
                <a:ea typeface="KaiTi"/>
                <a:cs typeface="Times New Roman" panose="02020603050405020304" pitchFamily="18" charset="0"/>
              </a:rPr>
              <a:t>34:1-31</a:t>
            </a:r>
            <a:r>
              <a:rPr kumimoji="0" lang="en-US" altLang="zh-TW" sz="60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KaiTi"/>
                <a:ea typeface="KaiTi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5896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Calibri"/>
        <a:ea typeface="KaiTi"/>
        <a:cs typeface=""/>
      </a:majorFont>
      <a:minorFont>
        <a:latin typeface="Calibri"/>
        <a:ea typeface="Ka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993</Words>
  <Application>Microsoft Office PowerPoint</Application>
  <PresentationFormat>宽屏</PresentationFormat>
  <Paragraphs>111</Paragraphs>
  <Slides>51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51</vt:i4>
      </vt:variant>
    </vt:vector>
  </HeadingPairs>
  <TitlesOfParts>
    <vt:vector size="60" baseType="lpstr">
      <vt:lpstr>KaiTi</vt:lpstr>
      <vt:lpstr>Calibri</vt:lpstr>
      <vt:lpstr>SimSun</vt:lpstr>
      <vt:lpstr>Arial</vt:lpstr>
      <vt:lpstr>等线</vt:lpstr>
      <vt:lpstr>等线</vt:lpstr>
      <vt:lpstr>Times New Roman</vt:lpstr>
      <vt:lpstr>DFKai-SB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Ping</dc:creator>
  <cp:lastModifiedBy>Ping</cp:lastModifiedBy>
  <cp:revision>146</cp:revision>
  <dcterms:created xsi:type="dcterms:W3CDTF">2021-09-19T01:50:37Z</dcterms:created>
  <dcterms:modified xsi:type="dcterms:W3CDTF">2023-02-12T22:00:48Z</dcterms:modified>
</cp:coreProperties>
</file>