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3" r:id="rId3"/>
    <p:sldId id="885" r:id="rId5"/>
    <p:sldId id="917" r:id="rId6"/>
    <p:sldId id="943" r:id="rId7"/>
    <p:sldId id="887" r:id="rId8"/>
    <p:sldId id="1009" r:id="rId9"/>
    <p:sldId id="1011" r:id="rId10"/>
    <p:sldId id="1010" r:id="rId11"/>
    <p:sldId id="1012" r:id="rId12"/>
    <p:sldId id="1013" r:id="rId13"/>
    <p:sldId id="1015" r:id="rId14"/>
    <p:sldId id="1014" r:id="rId15"/>
    <p:sldId id="1017" r:id="rId16"/>
    <p:sldId id="1018" r:id="rId17"/>
    <p:sldId id="1016" r:id="rId18"/>
    <p:sldId id="1019" r:id="rId19"/>
    <p:sldId id="1020" r:id="rId20"/>
    <p:sldId id="1021" r:id="rId21"/>
    <p:sldId id="1022" r:id="rId22"/>
    <p:sldId id="1023" r:id="rId23"/>
    <p:sldId id="1024" r:id="rId24"/>
    <p:sldId id="1032" r:id="rId25"/>
    <p:sldId id="1025" r:id="rId26"/>
    <p:sldId id="1026" r:id="rId27"/>
    <p:sldId id="1027" r:id="rId28"/>
    <p:sldId id="1028" r:id="rId29"/>
    <p:sldId id="1029" r:id="rId30"/>
    <p:sldId id="1030" r:id="rId31"/>
    <p:sldId id="1031" r:id="rId32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30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1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21935" y="2289175"/>
            <a:ext cx="5657850" cy="2393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難得不糊塗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弗5:15</a:t>
            </a:r>
            <a:r>
              <a:rPr lang="en-US" altLang="zh-CN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-17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69875" y="874395"/>
            <a:ext cx="11567795" cy="3543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《匆匆》朱自清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en-US" altLang="zh-CN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……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轉眼成空，我們便如飛而去。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（詩90:10） 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850" y="2735580"/>
            <a:ext cx="5379085" cy="1652270"/>
          </a:xfrm>
          <a:effectLst/>
        </p:spPr>
        <p:txBody>
          <a:bodyPr anchor="ctr" anchorCtr="0">
            <a:noAutofit/>
          </a:bodyPr>
          <a:p>
            <a:pPr algn="l">
              <a:lnSpc>
                <a:spcPct val="180000"/>
              </a:lnSpc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“我以為現代的假話中，有⼀種是我們很熟悉的就是缺乏時間。這個假話我們說了再說，說得太多次了，以致把我們⾃⼰都騙上了，以為是真的。其實頂忙的⼈也決不會沒有時間。”</a:t>
            </a:r>
            <a:b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</a:br>
            <a:b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</a:br>
            <a:r>
              <a:rPr 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-- </a:t>
            </a: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John Henry Jowett</a:t>
            </a:r>
            <a:br>
              <a:rPr sz="10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</a:br>
            <a:endParaRPr sz="10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7883525" y="253365"/>
            <a:ext cx="3786505" cy="607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476250" y="138430"/>
            <a:ext cx="1150556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90" y="104140"/>
            <a:ext cx="5193665" cy="6648450"/>
          </a:xfrm>
          <a:prstGeom prst="rect">
            <a:avLst/>
          </a:prstGeom>
        </p:spPr>
      </p:pic>
      <p:pic>
        <p:nvPicPr>
          <p:cNvPr id="104" name="图片 103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7070" y="491490"/>
            <a:ext cx="3810000" cy="5494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3"/>
            </p:custDataLst>
          </p:nvPr>
        </p:nvSpPr>
        <p:spPr>
          <a:xfrm>
            <a:off x="532130" y="995680"/>
            <a:ext cx="10928985" cy="3543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難得不糊塗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一、要謹慎行事</a:t>
            </a:r>
            <a:r>
              <a:rPr lang="en-US" altLang="zh-CN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不要糊塗消磨時間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2130" y="652780"/>
            <a:ext cx="1092898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en-US" altLang="zh-CN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</a:t>
            </a: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去的儘管去了，來的儘管來著；去來的中間，又怎樣地匆匆呢？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en-US" altLang="zh-CN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</a:t>
            </a: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於是——刷手機的時候，日子從手指間過去；看電視的時候，日子從遙控器上過去；打遊戲時，便從劈裏啪啦的鍵盤前過去了</a:t>
            </a:r>
            <a:r>
              <a:rPr lang="en-US" altLang="zh-CN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……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    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2130" y="995680"/>
            <a:ext cx="10928985" cy="3543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難得不糊塗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一、要謹慎行事</a:t>
            </a:r>
            <a:r>
              <a:rPr lang="en-US" altLang="zh-CN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不要糊塗消磨時間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869950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【弗5:15】你們要謹慎行事，不要像愚昧人，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當像智慧人。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</a:t>
            </a:r>
            <a:r>
              <a:rPr lang="zh-CN" altLang="en-US" sz="48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愛惜光陰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，因為現今的世代邪惡。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【弗5:17】不要作糊塗人，要明白主的旨意如何。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1925" y="506095"/>
            <a:ext cx="12030075" cy="5845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</a:t>
            </a:r>
            <a:r>
              <a:rPr lang="zh-CN" altLang="en-US" sz="4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愛惜光陰</a:t>
            </a: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，因為現今的世代邪惡。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新譯本：“要把握時機”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NET: taking advantage of every opportunity 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NIV: making the most of every opportunity   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1925" y="506095"/>
            <a:ext cx="12030075" cy="4695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【弗5:16】要愛惜光陰，因為現今的</a:t>
            </a:r>
            <a:r>
              <a:rPr lang="zh-CN" altLang="en-US" sz="4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世代邪惡</a:t>
            </a: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1925" y="506095"/>
            <a:ext cx="12030075" cy="4695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【弗5:16】要愛惜光陰，因為現今的</a:t>
            </a:r>
            <a:r>
              <a:rPr lang="zh-CN" altLang="en-US" sz="4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世代邪惡</a:t>
            </a: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62585" y="2863850"/>
            <a:ext cx="4798695" cy="3424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5681345" y="2863850"/>
            <a:ext cx="6294755" cy="3864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6740" y="-99060"/>
            <a:ext cx="1035494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1925" y="506095"/>
            <a:ext cx="12030075" cy="4695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</a:t>
            </a:r>
            <a:r>
              <a:rPr lang="zh-CN" altLang="en-US" sz="4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愛惜</a:t>
            </a: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光陰，因為現今的世代邪恶。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贖回</a:t>
            </a:r>
            <a:r>
              <a:rPr lang="en-US" altLang="zh-CN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redeem</a:t>
            </a:r>
            <a:endParaRPr lang="en-US" altLang="zh-CN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時間资本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067550" y="1653540"/>
            <a:ext cx="5034915" cy="4065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昔年移柳，依依漢南，</a:t>
            </a:r>
            <a:endParaRPr lang="zh-CN" altLang="en-US" sz="360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今看搖落，悽愴江潭，</a:t>
            </a:r>
            <a:endParaRPr lang="zh-CN" altLang="en-US" sz="360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樹猶如此，人何以堪。</a:t>
            </a:r>
            <a:endParaRPr lang="zh-CN" altLang="en-US" sz="4400" b="1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  </a:t>
            </a:r>
            <a:endParaRPr lang="zh-CN" altLang="en-US" sz="440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252095" y="1443355"/>
            <a:ext cx="6236335" cy="3716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869950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【弗5:15】你們要謹慎行事，不要像愚昧人，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當像智慧人。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</a:t>
            </a:r>
            <a:r>
              <a:rPr lang="zh-CN" altLang="en-US" sz="48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愛惜光陰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，因為現今的世代邪惡。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【弗5:17】不要作糊塗人，要明白主的旨意如何。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1305" y="995680"/>
            <a:ext cx="11179810" cy="4695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難得不糊塗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一、要謹慎行事</a:t>
            </a:r>
            <a:r>
              <a:rPr lang="en-US" altLang="zh-CN" sz="44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>
                    <a:lumMod val="65000"/>
                  </a:schemeClr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不要糊塗消磨時間</a:t>
            </a:r>
            <a:endParaRPr lang="zh-CN" altLang="en-US" sz="4400">
              <a:solidFill>
                <a:schemeClr val="bg1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二、要珍惜光陰</a:t>
            </a:r>
            <a:r>
              <a:rPr lang="en-US" altLang="zh-CN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不要糊塗荒廢時間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869950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【弗5:15】你們要謹慎行事，不要像愚昧人，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當像智慧人。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【弗5:16】要愛惜光陰，因為現今的世代邪惡。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【弗5:17】不要作糊塗人，要</a:t>
            </a:r>
            <a:r>
              <a:rPr lang="zh-CN" altLang="en-US" sz="48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明白主的旨意如何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        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1305" y="995680"/>
            <a:ext cx="11179810" cy="5845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難得不糊塗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一、要謹慎行事</a:t>
            </a:r>
            <a:r>
              <a:rPr lang="en-US" altLang="zh-CN" sz="44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>
                    <a:lumMod val="65000"/>
                  </a:schemeClr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不要糊塗消磨時間</a:t>
            </a:r>
            <a:endParaRPr lang="zh-CN" altLang="en-US" sz="4400">
              <a:solidFill>
                <a:schemeClr val="bg1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二、要珍惜光陰</a:t>
            </a:r>
            <a:r>
              <a:rPr lang="en-US" altLang="zh-CN" sz="4400">
                <a:solidFill>
                  <a:schemeClr val="bg1">
                    <a:lumMod val="65000"/>
                  </a:schemeClr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>
                    <a:lumMod val="65000"/>
                  </a:schemeClr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不要糊塗荒废時間</a:t>
            </a:r>
            <a:endParaRPr lang="zh-CN" altLang="en-US" sz="4400">
              <a:solidFill>
                <a:schemeClr val="bg1">
                  <a:lumMod val="65000"/>
                </a:schemeClr>
              </a:solidFill>
              <a:latin typeface="KaiTi" panose="02010609060101010101" charset="-122"/>
              <a:ea typeface="KaiT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三、要明白旨意</a:t>
            </a:r>
            <a:r>
              <a:rPr lang="en-US" altLang="zh-CN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不要糊塗虚度时间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635635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30000"/>
              </a:lnSpc>
              <a:buNone/>
            </a:pPr>
            <a:r>
              <a:rPr lang="en-US" altLang="zh-CN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</a:t>
            </a: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在八千多日的匆匆裏，除徘徊外，又剩些什麼呢？過去的日子如輕煙，被微風吹散了，如薄霧，被初陽蒸融了；我留著些什麼痕跡呢？我何曾留著像遊絲樣的痕跡呢？我赤裸裸來到這世界，轉眼間也將赤裸裸的回去罷？但不能平的，為什麼偏要白白走這一遭啊？   </a:t>
            </a:r>
            <a:r>
              <a:rPr lang="zh-CN" alt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        </a:t>
            </a:r>
            <a:endParaRPr lang="en-US" altLang="zh-CN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                                   ---</a:t>
            </a:r>
            <a:r>
              <a:rPr lang="zh-CN" alt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朱自清《匆匆》 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37490" y="227965"/>
            <a:ext cx="11487785" cy="5845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你們存這樣的心，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從今以後就可以不從人的情欲，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44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只從　神的旨意，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在世度餘下的光陰。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彼前4:2</a:t>
            </a: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0" y="200660"/>
            <a:ext cx="12030075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【弗5:9】光明所結的果子就是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一切良善、公義、誠實。</a:t>
            </a:r>
            <a:endParaRPr lang="zh-CN" altLang="en-US" sz="3200">
              <a:solidFill>
                <a:srgbClr val="FFFF00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【弗5:10】總要察驗何為主所喜悅的事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【弗5:11】那暗昧無益的事，不要與人同行，倒要責備行這事的人。</a:t>
            </a:r>
            <a:endParaRPr lang="zh-CN" altLang="en-US" sz="3200">
              <a:solidFill>
                <a:schemeClr val="bg1">
                  <a:lumMod val="6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……  ……</a:t>
            </a:r>
            <a:endParaRPr lang="en-US" altLang="zh-CN" sz="3200">
              <a:solidFill>
                <a:schemeClr val="bg1">
                  <a:lumMod val="6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【弗5:15】你們要謹慎行事，不要像愚昧人，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當像智慧人。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【弗5:16】要愛惜光陰，因為現今的世代邪惡。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【弗5:17】不要作糊塗人，要明白主的旨意如何。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【弗5:18】不要醉酒，酒能使人放蕩，乃要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被聖靈充滿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【弗5:19】當用詩章、頌詞、靈歌彼此對說，口唱心和地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讚美</a:t>
            </a: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主。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【弗5:20】凡事要奉我們主耶穌基督的名常常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感謝</a:t>
            </a: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父　神。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【弗5:21】又當存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敬畏</a:t>
            </a:r>
            <a:r>
              <a:rPr lang="zh-CN" altLang="en-US" sz="320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基督的心，彼此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順服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     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1305" y="401955"/>
            <a:ext cx="11179810" cy="6997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難得不糊塗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一、要謹慎行事</a:t>
            </a:r>
            <a:r>
              <a:rPr lang="en-US" altLang="zh-CN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不要糊塗消磨時間</a:t>
            </a:r>
            <a:endParaRPr lang="zh-CN" altLang="en-US" sz="44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二、要珍惜光陰</a:t>
            </a:r>
            <a:r>
              <a:rPr lang="en-US" altLang="zh-CN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不要糊塗荒廢時間</a:t>
            </a:r>
            <a:endParaRPr lang="zh-CN" altLang="en-US" sz="44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三、要明白旨意</a:t>
            </a:r>
            <a:r>
              <a:rPr lang="en-US" altLang="zh-CN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    </a:t>
            </a:r>
            <a:r>
              <a:rPr lang="zh-CN" altLang="en-US" sz="44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不要糊塗虛度時間</a:t>
            </a:r>
            <a:endParaRPr lang="zh-CN" altLang="en-US" sz="44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en-US" altLang="zh-CN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287"/>
          <a:stretch>
            <a:fillRect/>
          </a:stretch>
        </p:blipFill>
        <p:spPr>
          <a:xfrm>
            <a:off x="0" y="-635"/>
            <a:ext cx="12264390" cy="6955155"/>
          </a:xfrm>
          <a:prstGeom prst="rect">
            <a:avLst/>
          </a:prstGeom>
        </p:spPr>
      </p:pic>
      <p:sp>
        <p:nvSpPr>
          <p:cNvPr id="4" name="内容占位符 1"/>
          <p:cNvSpPr/>
          <p:nvPr/>
        </p:nvSpPr>
        <p:spPr>
          <a:xfrm>
            <a:off x="193040" y="533400"/>
            <a:ext cx="1178496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</a:t>
            </a:r>
            <a:endParaRPr lang="zh-CN" altLang="en-US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35000" y="149225"/>
            <a:ext cx="11005185" cy="670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287"/>
          <a:stretch>
            <a:fillRect/>
          </a:stretch>
        </p:blipFill>
        <p:spPr>
          <a:xfrm>
            <a:off x="0" y="-635"/>
            <a:ext cx="12264390" cy="6955155"/>
          </a:xfrm>
          <a:prstGeom prst="rect">
            <a:avLst/>
          </a:prstGeom>
        </p:spPr>
      </p:pic>
      <p:sp>
        <p:nvSpPr>
          <p:cNvPr id="4" name="内容占位符 1"/>
          <p:cNvSpPr/>
          <p:nvPr/>
        </p:nvSpPr>
        <p:spPr>
          <a:xfrm>
            <a:off x="193040" y="533400"/>
            <a:ext cx="1178496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</a:t>
            </a:r>
            <a:endParaRPr lang="zh-CN" altLang="en-US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06040" y="15240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287"/>
          <a:stretch>
            <a:fillRect/>
          </a:stretch>
        </p:blipFill>
        <p:spPr>
          <a:xfrm>
            <a:off x="0" y="-635"/>
            <a:ext cx="12264390" cy="6955155"/>
          </a:xfrm>
          <a:prstGeom prst="rect">
            <a:avLst/>
          </a:prstGeom>
        </p:spPr>
      </p:pic>
      <p:sp>
        <p:nvSpPr>
          <p:cNvPr id="4" name="内容占位符 1"/>
          <p:cNvSpPr/>
          <p:nvPr/>
        </p:nvSpPr>
        <p:spPr>
          <a:xfrm>
            <a:off x="193040" y="533400"/>
            <a:ext cx="1178496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</a:t>
            </a:r>
            <a:endParaRPr lang="zh-CN" altLang="en-US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035935" y="0"/>
            <a:ext cx="5903595" cy="7316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869950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【弗5:15】你們要謹慎行事，不要像愚昧人，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en-US" altLang="zh-CN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當像智慧人。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【弗5:16】要愛惜光陰，因為現今的世代邪惡。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【弗5:17】不要作糊塗人，要明白主的旨意如何。         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869950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【弗5:15】你們</a:t>
            </a:r>
            <a:r>
              <a:rPr lang="zh-CN" altLang="en-US" sz="44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要謹慎行事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，不要像愚昧人，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en-US" altLang="zh-CN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當像智慧人。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【弗5:16】要愛惜光陰，因為現今的世代邪惡。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 b="1">
                <a:solidFill>
                  <a:schemeClr val="bg1">
                    <a:lumMod val="50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【弗5:17】不要作糊塗人，要明白主的旨意如何。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96315" y="2289175"/>
            <a:ext cx="9983470" cy="2393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一、要谨慎行事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46685" y="108585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30000"/>
              </a:lnSpc>
              <a:buNone/>
            </a:pP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</a:t>
            </a:r>
            <a:r>
              <a:rPr lang="zh-CN" alt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…聰明的，你告訴我，我們的日子為什麼一去不復返呢？…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</a:t>
            </a:r>
            <a:r>
              <a:rPr lang="zh-CN" alt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去的儘管去了，來的儘管來著；去來的中間，又怎樣地匆匆呢？早上我起來的時候，小屋裏射進兩三方斜斜的太陽。太陽他有腳啊，輕輕悄悄地挪移了；我也茫茫然跟著旋轉。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    </a:t>
            </a:r>
            <a:r>
              <a:rPr lang="zh-CN" alt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於是——洗手的時候，日子從水盆裏過去；吃飯的時候，日子從飯碗裏過去；默默時，便從凝然的雙眼前過去。我覺察他去的匆匆了，伸出手遮挽時，他又從遮挽著的手邊過去，天黑時，我躺在床上，他便伶伶俐俐地從我身上跨過，從我腳邊飛去了。等我睜開眼和太陽再見，這算又溜走了一日。我掩著面歎息。但是新來的日子的影兒又開始在歎息裏閃過了。   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0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5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6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7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8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9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1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2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3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4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5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6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7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8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9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0800}"/>
  <p:tag name="KSO_WM_BEAUTIFY_FLAG" val=""/>
</p:tagLst>
</file>

<file path=ppt/tags/tag30.xml><?xml version="1.0" encoding="utf-8"?>
<p:tagLst xmlns:p="http://schemas.openxmlformats.org/presentationml/2006/main">
  <p:tag name="COMMONDATA" val="eyJoZGlkIjoiYTNkMTUwNGRjYjk1YzUxZDUxNTFjZGMyYjYyMjY0NzEifQ=="/>
  <p:tag name="KSO_WPP_MARK_KEY" val="5cabc75a-027c-4848-8606-562c5bb5c613"/>
</p:tagLst>
</file>

<file path=ppt/tags/tag4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5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6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7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8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WPS 演示</Application>
  <PresentationFormat>Widescreen</PresentationFormat>
  <Paragraphs>201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Montserrat</vt:lpstr>
      <vt:lpstr>Sitka Text</vt:lpstr>
      <vt:lpstr>Roboto</vt:lpstr>
      <vt:lpstr>Lato</vt:lpstr>
      <vt:lpstr>SimHei</vt:lpstr>
      <vt:lpstr>KaiTi</vt:lpstr>
      <vt:lpstr>Calibri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“我以为现代的假话中，有⼀种是我们很熟悉的就是缺乏时间。这个假话我们说了再说，说得太多次了，以致把我们⾃⼰都骗上了，以为是真的。其实顶忙的⼈也决不会没有时间。”  -- John Henry Jowett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Michael Ran</cp:lastModifiedBy>
  <cp:revision>192</cp:revision>
  <dcterms:created xsi:type="dcterms:W3CDTF">2021-04-05T18:04:00Z</dcterms:created>
  <dcterms:modified xsi:type="dcterms:W3CDTF">2023-02-25T18:45:00Z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AAD73CE306EB409B884ACA3E2CB396DB</vt:lpwstr>
  </property>
</Properties>
</file>