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9"/>
  </p:notesMasterIdLst>
  <p:sldIdLst>
    <p:sldId id="1752" r:id="rId2"/>
    <p:sldId id="1189" r:id="rId3"/>
    <p:sldId id="1741" r:id="rId4"/>
    <p:sldId id="1775" r:id="rId5"/>
    <p:sldId id="1776" r:id="rId6"/>
    <p:sldId id="1778" r:id="rId7"/>
    <p:sldId id="1780" r:id="rId8"/>
    <p:sldId id="1779" r:id="rId9"/>
    <p:sldId id="1720" r:id="rId10"/>
    <p:sldId id="1781" r:id="rId11"/>
    <p:sldId id="1785" r:id="rId12"/>
    <p:sldId id="1782" r:id="rId13"/>
    <p:sldId id="1783" r:id="rId14"/>
    <p:sldId id="1744" r:id="rId15"/>
    <p:sldId id="1696" r:id="rId16"/>
    <p:sldId id="1786" r:id="rId17"/>
    <p:sldId id="1723" r:id="rId18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  <a:srgbClr val="FFFFEB"/>
    <a:srgbClr val="FFFFF7"/>
    <a:srgbClr val="FFFFD1"/>
    <a:srgbClr val="FFFFD5"/>
    <a:srgbClr val="FFFFB3"/>
    <a:srgbClr val="F2FED2"/>
    <a:srgbClr val="FFFF99"/>
    <a:srgbClr val="009899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6" autoAdjust="0"/>
    <p:restoredTop sz="93428" autoAdjust="0"/>
  </p:normalViewPr>
  <p:slideViewPr>
    <p:cSldViewPr>
      <p:cViewPr varScale="1">
        <p:scale>
          <a:sx n="95" d="100"/>
          <a:sy n="95" d="100"/>
        </p:scale>
        <p:origin x="78" y="264"/>
      </p:cViewPr>
      <p:guideLst>
        <p:guide orient="horz" pos="166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139F80-A41F-4296-BEDA-4E4BEC89A86F}" type="doc">
      <dgm:prSet loTypeId="urn:microsoft.com/office/officeart/2005/8/layout/cycle3#1" loCatId="cycle" qsTypeId="urn:microsoft.com/office/officeart/2005/8/quickstyle/simple1#1" qsCatId="simple" csTypeId="urn:microsoft.com/office/officeart/2005/8/colors/accent1_2#1" csCatId="accent1" phldr="0"/>
      <dgm:spPr/>
      <dgm:t>
        <a:bodyPr/>
        <a:lstStyle/>
        <a:p>
          <a:endParaRPr lang="en-US"/>
        </a:p>
      </dgm:t>
    </dgm:pt>
    <dgm:pt modelId="{ED27F895-F932-4520-A6E7-20717B1B6ABA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rPr>
            <a:t>祭司長</a:t>
          </a:r>
          <a:r>
            <a:rPr lang="en-US" altLang="zh-CN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rPr>
            <a:t>/</a:t>
          </a:r>
          <a:r>
            <a:rPr lang="zh-CN" altLang="en-US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rPr>
            <a:t>長老</a:t>
          </a:r>
          <a:endParaRPr lang="zh-CN" altLang="en-US" b="1">
            <a:solidFill>
              <a:schemeClr val="tx1"/>
            </a:solidFill>
            <a:latin typeface="Microsoft JhengHei" panose="020B0604030504040204" pitchFamily="34" charset="-120"/>
            <a:ea typeface="Microsoft JhengHei" panose="020B0604030504040204" pitchFamily="34" charset="-120"/>
            <a:sym typeface="+mn-ea"/>
          </a:endParaRPr>
        </a:p>
      </dgm:t>
    </dgm:pt>
    <dgm:pt modelId="{E4F3F18A-396C-4AEE-B550-7690C2F59830}" type="parTrans" cxnId="{47A8CFF3-978A-4566-9446-7E3C83DEDDC8}">
      <dgm:prSet/>
      <dgm:spPr/>
      <dgm:t>
        <a:bodyPr/>
        <a:lstStyle/>
        <a:p>
          <a:endParaRPr lang="en-US"/>
        </a:p>
      </dgm:t>
    </dgm:pt>
    <dgm:pt modelId="{7197E9C7-2BFC-4382-A4C1-AF8E70D3407A}" type="sibTrans" cxnId="{47A8CFF3-978A-4566-9446-7E3C83DEDDC8}">
      <dgm:prSet/>
      <dgm:spPr/>
      <dgm:t>
        <a:bodyPr/>
        <a:lstStyle/>
        <a:p>
          <a:endParaRPr lang="en-US"/>
        </a:p>
      </dgm:t>
    </dgm:pt>
    <dgm:pt modelId="{FAC4F552-553A-4AE6-BC40-237F3697F56A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彼拉</a:t>
          </a:r>
          <a:r>
            <a:rPr lang="zh-CN" altLang="en-US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多</a:t>
          </a:r>
        </a:p>
      </dgm:t>
    </dgm:pt>
    <dgm:pt modelId="{7FD9B64E-5280-4B70-903C-6F2BE28A6CE5}" type="parTrans" cxnId="{C7097B0A-A9BC-4162-AB8F-0CD18576E315}">
      <dgm:prSet/>
      <dgm:spPr/>
      <dgm:t>
        <a:bodyPr/>
        <a:lstStyle/>
        <a:p>
          <a:endParaRPr lang="en-US"/>
        </a:p>
      </dgm:t>
    </dgm:pt>
    <dgm:pt modelId="{C214425F-F630-4C52-8627-F2DE8D0D90BA}" type="sibTrans" cxnId="{C7097B0A-A9BC-4162-AB8F-0CD18576E315}">
      <dgm:prSet/>
      <dgm:spPr/>
      <dgm:t>
        <a:bodyPr/>
        <a:lstStyle/>
        <a:p>
          <a:endParaRPr lang="en-US"/>
        </a:p>
      </dgm:t>
    </dgm:pt>
    <dgm:pt modelId="{944AD0D2-6BD8-4775-9B4A-3461CC8DB612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b="1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耶穌</a:t>
          </a:r>
          <a:endParaRPr lang="zh-CN" altLang="en-US" b="1">
            <a:solidFill>
              <a:schemeClr val="tx1"/>
            </a:solidFill>
            <a:latin typeface="Microsoft JhengHei" panose="020B0604030504040204" pitchFamily="34" charset="-120"/>
            <a:ea typeface="Microsoft JhengHei" panose="020B0604030504040204" pitchFamily="34" charset="-120"/>
            <a:sym typeface="+mn-ea"/>
          </a:endParaRPr>
        </a:p>
      </dgm:t>
    </dgm:pt>
    <dgm:pt modelId="{B2A879E3-C78E-4E3B-8F77-03E9FE070EDF}" type="parTrans" cxnId="{B000D46A-62BD-4AEB-81EB-EB6EF3551272}">
      <dgm:prSet/>
      <dgm:spPr/>
      <dgm:t>
        <a:bodyPr/>
        <a:lstStyle/>
        <a:p>
          <a:endParaRPr lang="en-US"/>
        </a:p>
      </dgm:t>
    </dgm:pt>
    <dgm:pt modelId="{8D86A813-F5F9-4521-8CB4-55B30CE68982}" type="sibTrans" cxnId="{B000D46A-62BD-4AEB-81EB-EB6EF3551272}">
      <dgm:prSet/>
      <dgm:spPr/>
      <dgm:t>
        <a:bodyPr/>
        <a:lstStyle/>
        <a:p>
          <a:endParaRPr lang="en-US"/>
        </a:p>
      </dgm:t>
    </dgm:pt>
    <dgm:pt modelId="{F31169B2-585C-4BD6-AAB7-1E90D256C935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猶大</a:t>
          </a:r>
        </a:p>
      </dgm:t>
    </dgm:pt>
    <dgm:pt modelId="{EE61BEF3-F390-4F05-94B5-481342196429}" type="parTrans" cxnId="{C7AF0015-1A7C-432E-8686-719F560D1F25}">
      <dgm:prSet/>
      <dgm:spPr/>
      <dgm:t>
        <a:bodyPr/>
        <a:lstStyle/>
        <a:p>
          <a:endParaRPr lang="en-US"/>
        </a:p>
      </dgm:t>
    </dgm:pt>
    <dgm:pt modelId="{D5E542A6-2C10-4832-8E38-82821B7DF259}" type="sibTrans" cxnId="{C7AF0015-1A7C-432E-8686-719F560D1F25}">
      <dgm:prSet/>
      <dgm:spPr/>
      <dgm:t>
        <a:bodyPr/>
        <a:lstStyle/>
        <a:p>
          <a:endParaRPr lang="en-US"/>
        </a:p>
      </dgm:t>
    </dgm:pt>
    <dgm:pt modelId="{1DF4AACC-FCFE-4478-BA2F-B6B158A02CB5}" type="pres">
      <dgm:prSet presAssocID="{30139F80-A41F-4296-BEDA-4E4BEC89A86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AF41DD3-82AC-4D68-969B-AFC5197C8579}" type="pres">
      <dgm:prSet presAssocID="{30139F80-A41F-4296-BEDA-4E4BEC89A86F}" presName="cycle" presStyleCnt="0"/>
      <dgm:spPr/>
    </dgm:pt>
    <dgm:pt modelId="{22A11489-3ABA-40F8-A51D-1DD036252FB1}" type="pres">
      <dgm:prSet presAssocID="{ED27F895-F932-4520-A6E7-20717B1B6ABA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37EB5E2-1680-494E-8F98-087A78809C28}" type="pres">
      <dgm:prSet presAssocID="{7197E9C7-2BFC-4382-A4C1-AF8E70D3407A}" presName="sibTransFirstNode" presStyleLbl="bgShp" presStyleIdx="0" presStyleCnt="1"/>
      <dgm:spPr/>
      <dgm:t>
        <a:bodyPr/>
        <a:lstStyle/>
        <a:p>
          <a:endParaRPr lang="zh-CN" altLang="en-US"/>
        </a:p>
      </dgm:t>
    </dgm:pt>
    <dgm:pt modelId="{688DC5BA-912A-4A40-91DF-67B2BDDD2B94}" type="pres">
      <dgm:prSet presAssocID="{FAC4F552-553A-4AE6-BC40-237F3697F56A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DF9D8B2-8B45-43D0-8BAF-27565E824A5E}" type="pres">
      <dgm:prSet presAssocID="{944AD0D2-6BD8-4775-9B4A-3461CC8DB612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FF1AEDD-3E7C-471E-AC6C-1F6B329BE939}" type="pres">
      <dgm:prSet presAssocID="{F31169B2-585C-4BD6-AAB7-1E90D256C935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DFA2F3B-1A3B-48A2-B1E8-4A2F0F84623A}" type="presOf" srcId="{944AD0D2-6BD8-4775-9B4A-3461CC8DB612}" destId="{BDF9D8B2-8B45-43D0-8BAF-27565E824A5E}" srcOrd="0" destOrd="0" presId="urn:microsoft.com/office/officeart/2005/8/layout/cycle3#1"/>
    <dgm:cxn modelId="{49FD005D-1BEB-47A3-A616-DCBCDB9C43DA}" type="presOf" srcId="{7197E9C7-2BFC-4382-A4C1-AF8E70D3407A}" destId="{337EB5E2-1680-494E-8F98-087A78809C28}" srcOrd="0" destOrd="0" presId="urn:microsoft.com/office/officeart/2005/8/layout/cycle3#1"/>
    <dgm:cxn modelId="{C7097B0A-A9BC-4162-AB8F-0CD18576E315}" srcId="{30139F80-A41F-4296-BEDA-4E4BEC89A86F}" destId="{FAC4F552-553A-4AE6-BC40-237F3697F56A}" srcOrd="1" destOrd="0" parTransId="{7FD9B64E-5280-4B70-903C-6F2BE28A6CE5}" sibTransId="{C214425F-F630-4C52-8627-F2DE8D0D90BA}"/>
    <dgm:cxn modelId="{E6463051-CA16-45F7-8BF5-EE073EAAAFB6}" type="presOf" srcId="{ED27F895-F932-4520-A6E7-20717B1B6ABA}" destId="{22A11489-3ABA-40F8-A51D-1DD036252FB1}" srcOrd="0" destOrd="0" presId="urn:microsoft.com/office/officeart/2005/8/layout/cycle3#1"/>
    <dgm:cxn modelId="{47A8CFF3-978A-4566-9446-7E3C83DEDDC8}" srcId="{30139F80-A41F-4296-BEDA-4E4BEC89A86F}" destId="{ED27F895-F932-4520-A6E7-20717B1B6ABA}" srcOrd="0" destOrd="0" parTransId="{E4F3F18A-396C-4AEE-B550-7690C2F59830}" sibTransId="{7197E9C7-2BFC-4382-A4C1-AF8E70D3407A}"/>
    <dgm:cxn modelId="{646FBD4B-D7BB-4B6D-A4B5-63F9FD5BE1F0}" type="presOf" srcId="{F31169B2-585C-4BD6-AAB7-1E90D256C935}" destId="{BFF1AEDD-3E7C-471E-AC6C-1F6B329BE939}" srcOrd="0" destOrd="0" presId="urn:microsoft.com/office/officeart/2005/8/layout/cycle3#1"/>
    <dgm:cxn modelId="{C7AF0015-1A7C-432E-8686-719F560D1F25}" srcId="{30139F80-A41F-4296-BEDA-4E4BEC89A86F}" destId="{F31169B2-585C-4BD6-AAB7-1E90D256C935}" srcOrd="3" destOrd="0" parTransId="{EE61BEF3-F390-4F05-94B5-481342196429}" sibTransId="{D5E542A6-2C10-4832-8E38-82821B7DF259}"/>
    <dgm:cxn modelId="{B000D46A-62BD-4AEB-81EB-EB6EF3551272}" srcId="{30139F80-A41F-4296-BEDA-4E4BEC89A86F}" destId="{944AD0D2-6BD8-4775-9B4A-3461CC8DB612}" srcOrd="2" destOrd="0" parTransId="{B2A879E3-C78E-4E3B-8F77-03E9FE070EDF}" sibTransId="{8D86A813-F5F9-4521-8CB4-55B30CE68982}"/>
    <dgm:cxn modelId="{39421610-0903-44F4-97D7-2D67BC53F552}" type="presOf" srcId="{30139F80-A41F-4296-BEDA-4E4BEC89A86F}" destId="{1DF4AACC-FCFE-4478-BA2F-B6B158A02CB5}" srcOrd="0" destOrd="0" presId="urn:microsoft.com/office/officeart/2005/8/layout/cycle3#1"/>
    <dgm:cxn modelId="{06FC6A41-0565-4ED5-BEC9-276DB03A2DC1}" type="presOf" srcId="{FAC4F552-553A-4AE6-BC40-237F3697F56A}" destId="{688DC5BA-912A-4A40-91DF-67B2BDDD2B94}" srcOrd="0" destOrd="0" presId="urn:microsoft.com/office/officeart/2005/8/layout/cycle3#1"/>
    <dgm:cxn modelId="{22A8BEAB-FE39-4B3F-A496-9814FE742F5A}" type="presParOf" srcId="{1DF4AACC-FCFE-4478-BA2F-B6B158A02CB5}" destId="{0AF41DD3-82AC-4D68-969B-AFC5197C8579}" srcOrd="0" destOrd="0" presId="urn:microsoft.com/office/officeart/2005/8/layout/cycle3#1"/>
    <dgm:cxn modelId="{78814732-B1BB-44F8-8582-4A6FA5C43C55}" type="presParOf" srcId="{0AF41DD3-82AC-4D68-969B-AFC5197C8579}" destId="{22A11489-3ABA-40F8-A51D-1DD036252FB1}" srcOrd="0" destOrd="0" presId="urn:microsoft.com/office/officeart/2005/8/layout/cycle3#1"/>
    <dgm:cxn modelId="{DFA182AF-8011-43CA-BC6F-ABC3F27A487A}" type="presParOf" srcId="{0AF41DD3-82AC-4D68-969B-AFC5197C8579}" destId="{337EB5E2-1680-494E-8F98-087A78809C28}" srcOrd="1" destOrd="0" presId="urn:microsoft.com/office/officeart/2005/8/layout/cycle3#1"/>
    <dgm:cxn modelId="{51CF79A1-C1C9-479B-A777-C14DAF0BFC86}" type="presParOf" srcId="{0AF41DD3-82AC-4D68-969B-AFC5197C8579}" destId="{688DC5BA-912A-4A40-91DF-67B2BDDD2B94}" srcOrd="2" destOrd="0" presId="urn:microsoft.com/office/officeart/2005/8/layout/cycle3#1"/>
    <dgm:cxn modelId="{774BB95D-96DC-4FC1-B652-722C316E43A2}" type="presParOf" srcId="{0AF41DD3-82AC-4D68-969B-AFC5197C8579}" destId="{BDF9D8B2-8B45-43D0-8BAF-27565E824A5E}" srcOrd="3" destOrd="0" presId="urn:microsoft.com/office/officeart/2005/8/layout/cycle3#1"/>
    <dgm:cxn modelId="{D0EE15DD-81DC-4C99-A754-F6885D52F19F}" type="presParOf" srcId="{0AF41DD3-82AC-4D68-969B-AFC5197C8579}" destId="{BFF1AEDD-3E7C-471E-AC6C-1F6B329BE939}" srcOrd="4" destOrd="0" presId="urn:microsoft.com/office/officeart/2005/8/layout/cycle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675814-F93D-49AF-BE9D-D9E10357E89C}" type="doc">
      <dgm:prSet loTypeId="urn:microsoft.com/office/officeart/2005/8/layout/cycle5" loCatId="cycle" qsTypeId="urn:microsoft.com/office/officeart/2005/8/quickstyle/simple1#2" qsCatId="simple" csTypeId="urn:microsoft.com/office/officeart/2005/8/colors/accent1_2#2" csCatId="accent1" phldr="0"/>
      <dgm:spPr/>
      <dgm:t>
        <a:bodyPr/>
        <a:lstStyle/>
        <a:p>
          <a:endParaRPr lang="en-US"/>
        </a:p>
      </dgm:t>
    </dgm:pt>
    <dgm:pt modelId="{19128D80-C668-4E2D-ADE5-4D8C214258F7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>
              <a:solidFill>
                <a:schemeClr val="tx1"/>
              </a:solidFill>
              <a:highlight>
                <a:srgbClr val="FF00FF"/>
              </a:highlight>
              <a:latin typeface="Microsoft JhengHei" panose="020B0604030504040204" pitchFamily="34" charset="-120"/>
              <a:ea typeface="Microsoft JhengHei" panose="020B0604030504040204" pitchFamily="34" charset="-120"/>
            </a:rPr>
            <a:t>為錢出賣</a:t>
          </a:r>
        </a:p>
      </dgm:t>
    </dgm:pt>
    <dgm:pt modelId="{DE0F27FA-73BB-4EA4-9778-8D9EBA925AF5}" type="parTrans" cxnId="{2529A44E-3AA6-4BA0-A6DF-AA531DE50689}">
      <dgm:prSet/>
      <dgm:spPr/>
      <dgm:t>
        <a:bodyPr/>
        <a:lstStyle/>
        <a:p>
          <a:endParaRPr lang="en-US"/>
        </a:p>
      </dgm:t>
    </dgm:pt>
    <dgm:pt modelId="{86A670AC-FF76-4079-9596-4A9A0BA8F624}" type="sibTrans" cxnId="{2529A44E-3AA6-4BA0-A6DF-AA531DE50689}">
      <dgm:prSet/>
      <dgm:spPr/>
      <dgm:t>
        <a:bodyPr/>
        <a:lstStyle/>
        <a:p>
          <a:endParaRPr lang="en-US"/>
        </a:p>
      </dgm:t>
    </dgm:pt>
    <dgm:pt modelId="{FB525A3D-67C1-409F-B27A-CD75D02395B7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>
              <a:solidFill>
                <a:schemeClr val="tx1"/>
              </a:solidFill>
              <a:highlight>
                <a:srgbClr val="00FFFF"/>
              </a:highlight>
              <a:latin typeface="Microsoft JhengHei" panose="020B0604030504040204" pitchFamily="34" charset="-120"/>
              <a:ea typeface="Microsoft JhengHei" panose="020B0604030504040204" pitchFamily="34" charset="-120"/>
            </a:rPr>
            <a:t>看見</a:t>
          </a:r>
        </a:p>
      </dgm:t>
    </dgm:pt>
    <dgm:pt modelId="{660A7B3A-2EEC-4431-855B-9AC956FBBA1C}" type="parTrans" cxnId="{E3A755A5-04DB-4A98-9B6D-F23BEE9BAB0D}">
      <dgm:prSet/>
      <dgm:spPr/>
      <dgm:t>
        <a:bodyPr/>
        <a:lstStyle/>
        <a:p>
          <a:endParaRPr lang="en-US"/>
        </a:p>
      </dgm:t>
    </dgm:pt>
    <dgm:pt modelId="{1AB63EA3-9EE1-467A-9AED-AA4865BC6583}" type="sibTrans" cxnId="{E3A755A5-04DB-4A98-9B6D-F23BEE9BAB0D}">
      <dgm:prSet/>
      <dgm:spPr/>
      <dgm:t>
        <a:bodyPr/>
        <a:lstStyle/>
        <a:p>
          <a:endParaRPr lang="en-US"/>
        </a:p>
      </dgm:t>
    </dgm:pt>
    <dgm:pt modelId="{EE1B1B8E-DEE5-4FD1-B749-CB4814574F41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>
              <a:solidFill>
                <a:schemeClr val="tx1"/>
              </a:solidFill>
              <a:highlight>
                <a:srgbClr val="FFFF00"/>
              </a:highlight>
              <a:latin typeface="Microsoft JhengHei" panose="020B0604030504040204" pitchFamily="34" charset="-120"/>
              <a:ea typeface="Microsoft JhengHei" panose="020B0604030504040204" pitchFamily="34" charset="-120"/>
            </a:rPr>
            <a:t>後悔</a:t>
          </a:r>
        </a:p>
      </dgm:t>
    </dgm:pt>
    <dgm:pt modelId="{1BAC8C82-524D-4513-A1AC-09A55CE1C974}" type="parTrans" cxnId="{931B7BB6-41CF-4138-878F-39BEDF0985C4}">
      <dgm:prSet/>
      <dgm:spPr/>
      <dgm:t>
        <a:bodyPr/>
        <a:lstStyle/>
        <a:p>
          <a:endParaRPr lang="en-US"/>
        </a:p>
      </dgm:t>
    </dgm:pt>
    <dgm:pt modelId="{10B193D5-E874-4D7F-9CA6-82825E87DC0E}" type="sibTrans" cxnId="{931B7BB6-41CF-4138-878F-39BEDF0985C4}">
      <dgm:prSet/>
      <dgm:spPr/>
      <dgm:t>
        <a:bodyPr/>
        <a:lstStyle/>
        <a:p>
          <a:endParaRPr lang="en-US"/>
        </a:p>
      </dgm:t>
    </dgm:pt>
    <dgm:pt modelId="{ADCFE7FA-8F28-4949-B10D-8DA575855F68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b="1">
              <a:solidFill>
                <a:schemeClr val="tx1"/>
              </a:solidFill>
              <a:highlight>
                <a:srgbClr val="FFFF00"/>
              </a:highlight>
              <a:latin typeface="Microsoft JhengHei" panose="020B0604030504040204" pitchFamily="34" charset="-120"/>
              <a:ea typeface="Microsoft JhengHei" panose="020B0604030504040204" pitchFamily="34" charset="-120"/>
            </a:rPr>
            <a:t>還錢</a:t>
          </a:r>
        </a:p>
      </dgm:t>
    </dgm:pt>
    <dgm:pt modelId="{C851EA1F-AA76-4462-ADFC-3952BA1ABF9E}" type="parTrans" cxnId="{19AB5B48-ABDD-480F-9AB4-B6108E098AAB}">
      <dgm:prSet/>
      <dgm:spPr/>
    </dgm:pt>
    <dgm:pt modelId="{6785C1BE-AC3E-41CB-87E1-D46F69D951D9}" type="sibTrans" cxnId="{19AB5B48-ABDD-480F-9AB4-B6108E098AAB}">
      <dgm:prSet/>
      <dgm:spPr/>
    </dgm:pt>
    <dgm:pt modelId="{ED8E320C-3071-4124-B44C-8C59C3EC5A78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b="1">
              <a:solidFill>
                <a:schemeClr val="tx1"/>
              </a:solidFill>
              <a:highlight>
                <a:srgbClr val="FFFF00"/>
              </a:highlight>
              <a:latin typeface="Microsoft JhengHei" panose="020B0604030504040204" pitchFamily="34" charset="-120"/>
              <a:ea typeface="Microsoft JhengHei" panose="020B0604030504040204" pitchFamily="34" charset="-120"/>
            </a:rPr>
            <a:t>認罪</a:t>
          </a:r>
        </a:p>
      </dgm:t>
    </dgm:pt>
    <dgm:pt modelId="{600044DD-E53E-480E-807B-4A9DEE89F6C4}" type="parTrans" cxnId="{E92EE3B1-BFA3-470A-98E3-CB5F509B2D04}">
      <dgm:prSet/>
      <dgm:spPr/>
    </dgm:pt>
    <dgm:pt modelId="{551582DE-892F-4ABA-943A-D3E7CFEC2E80}" type="sibTrans" cxnId="{E92EE3B1-BFA3-470A-98E3-CB5F509B2D04}">
      <dgm:prSet/>
      <dgm:spPr/>
    </dgm:pt>
    <dgm:pt modelId="{49AFFE84-C0D6-4DE5-8A1B-BD56866F9594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>
              <a:solidFill>
                <a:schemeClr val="tx1"/>
              </a:solidFill>
              <a:highlight>
                <a:srgbClr val="FFFF00"/>
              </a:highlight>
              <a:latin typeface="Microsoft JhengHei" panose="020B0604030504040204" pitchFamily="34" charset="-120"/>
              <a:ea typeface="Microsoft JhengHei" panose="020B0604030504040204" pitchFamily="34" charset="-120"/>
            </a:rPr>
            <a:t>承擔</a:t>
          </a:r>
        </a:p>
      </dgm:t>
    </dgm:pt>
    <dgm:pt modelId="{3C9FBC6B-50ED-4757-8C5B-89419165D5AF}" type="parTrans" cxnId="{660994B4-E04E-48EF-B773-DEFF5FB15AF0}">
      <dgm:prSet/>
      <dgm:spPr/>
      <dgm:t>
        <a:bodyPr/>
        <a:lstStyle/>
        <a:p>
          <a:endParaRPr lang="en-US"/>
        </a:p>
      </dgm:t>
    </dgm:pt>
    <dgm:pt modelId="{ADF435FD-1EEC-4111-B0E5-FE82C78372EF}" type="sibTrans" cxnId="{660994B4-E04E-48EF-B773-DEFF5FB15AF0}">
      <dgm:prSet/>
      <dgm:spPr/>
      <dgm:t>
        <a:bodyPr/>
        <a:lstStyle/>
        <a:p>
          <a:endParaRPr lang="en-US"/>
        </a:p>
      </dgm:t>
    </dgm:pt>
    <dgm:pt modelId="{19218FDC-B00F-4BB9-A0D7-A816B0A24887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自縊</a:t>
          </a:r>
        </a:p>
      </dgm:t>
    </dgm:pt>
    <dgm:pt modelId="{372FFAD0-285E-433E-8567-06E0DDFA82F0}" type="parTrans" cxnId="{D796F3C4-3BDC-468D-B958-0977D3753275}">
      <dgm:prSet/>
      <dgm:spPr/>
      <dgm:t>
        <a:bodyPr/>
        <a:lstStyle/>
        <a:p>
          <a:endParaRPr lang="en-US"/>
        </a:p>
      </dgm:t>
    </dgm:pt>
    <dgm:pt modelId="{C51FBF8F-5459-4C3F-AA37-75120837A52D}" type="sibTrans" cxnId="{D796F3C4-3BDC-468D-B958-0977D3753275}">
      <dgm:prSet/>
      <dgm:spPr/>
      <dgm:t>
        <a:bodyPr/>
        <a:lstStyle/>
        <a:p>
          <a:endParaRPr lang="en-US"/>
        </a:p>
      </dgm:t>
    </dgm:pt>
    <dgm:pt modelId="{8F483899-E69D-49E9-AFAD-248DEA394C36}" type="pres">
      <dgm:prSet presAssocID="{61675814-F93D-49AF-BE9D-D9E10357E89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C7D36D6-1AA8-4919-A9DE-300F574FC64F}" type="pres">
      <dgm:prSet presAssocID="{19128D80-C668-4E2D-ADE5-4D8C214258F7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8F22B57-56EB-4243-8851-A6A77508F8BD}" type="pres">
      <dgm:prSet presAssocID="{19128D80-C668-4E2D-ADE5-4D8C214258F7}" presName="spNode" presStyleCnt="0"/>
      <dgm:spPr/>
    </dgm:pt>
    <dgm:pt modelId="{B26405B1-C8B6-441C-A596-CEB708F554F8}" type="pres">
      <dgm:prSet presAssocID="{86A670AC-FF76-4079-9596-4A9A0BA8F624}" presName="sibTrans" presStyleLbl="sibTrans1D1" presStyleIdx="0" presStyleCnt="7"/>
      <dgm:spPr/>
      <dgm:t>
        <a:bodyPr/>
        <a:lstStyle/>
        <a:p>
          <a:endParaRPr lang="zh-CN" altLang="en-US"/>
        </a:p>
      </dgm:t>
    </dgm:pt>
    <dgm:pt modelId="{0901F604-F9EC-4D76-A6ED-BA32352C5A98}" type="pres">
      <dgm:prSet presAssocID="{FB525A3D-67C1-409F-B27A-CD75D02395B7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E4C2EC6-DF0C-4115-81BC-B86C27D576E6}" type="pres">
      <dgm:prSet presAssocID="{FB525A3D-67C1-409F-B27A-CD75D02395B7}" presName="spNode" presStyleCnt="0"/>
      <dgm:spPr/>
    </dgm:pt>
    <dgm:pt modelId="{5B35789F-BCCE-4841-A4C6-2EA3CF032314}" type="pres">
      <dgm:prSet presAssocID="{1AB63EA3-9EE1-467A-9AED-AA4865BC6583}" presName="sibTrans" presStyleLbl="sibTrans1D1" presStyleIdx="1" presStyleCnt="7"/>
      <dgm:spPr/>
      <dgm:t>
        <a:bodyPr/>
        <a:lstStyle/>
        <a:p>
          <a:endParaRPr lang="zh-CN" altLang="en-US"/>
        </a:p>
      </dgm:t>
    </dgm:pt>
    <dgm:pt modelId="{9FF9719A-5B20-43F5-A219-1ADBC30214AD}" type="pres">
      <dgm:prSet presAssocID="{EE1B1B8E-DEE5-4FD1-B749-CB4814574F41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33AA802-040A-4E70-BCF0-622F53BD9066}" type="pres">
      <dgm:prSet presAssocID="{EE1B1B8E-DEE5-4FD1-B749-CB4814574F41}" presName="spNode" presStyleCnt="0"/>
      <dgm:spPr/>
    </dgm:pt>
    <dgm:pt modelId="{E94B8C4B-C366-48BF-8697-8C04F1C25124}" type="pres">
      <dgm:prSet presAssocID="{10B193D5-E874-4D7F-9CA6-82825E87DC0E}" presName="sibTrans" presStyleLbl="sibTrans1D1" presStyleIdx="2" presStyleCnt="7"/>
      <dgm:spPr/>
      <dgm:t>
        <a:bodyPr/>
        <a:lstStyle/>
        <a:p>
          <a:endParaRPr lang="zh-CN" altLang="en-US"/>
        </a:p>
      </dgm:t>
    </dgm:pt>
    <dgm:pt modelId="{28B97A95-B842-4868-89F1-AFE43607B838}" type="pres">
      <dgm:prSet presAssocID="{ADCFE7FA-8F28-4949-B10D-8DA575855F68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AADCD87-AB82-4996-91C1-D332E6922DF3}" type="pres">
      <dgm:prSet presAssocID="{ADCFE7FA-8F28-4949-B10D-8DA575855F68}" presName="spNode" presStyleCnt="0"/>
      <dgm:spPr/>
    </dgm:pt>
    <dgm:pt modelId="{13E354E7-4227-46CF-9C90-A523A797B0A1}" type="pres">
      <dgm:prSet presAssocID="{6785C1BE-AC3E-41CB-87E1-D46F69D951D9}" presName="sibTrans" presStyleLbl="sibTrans1D1" presStyleIdx="3" presStyleCnt="7"/>
      <dgm:spPr/>
    </dgm:pt>
    <dgm:pt modelId="{5A419EAB-D13E-494B-B215-0A25E37B8CEC}" type="pres">
      <dgm:prSet presAssocID="{ED8E320C-3071-4124-B44C-8C59C3EC5A78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035DBCA-1932-484D-8762-7EF71C0F42C4}" type="pres">
      <dgm:prSet presAssocID="{ED8E320C-3071-4124-B44C-8C59C3EC5A78}" presName="spNode" presStyleCnt="0"/>
      <dgm:spPr/>
    </dgm:pt>
    <dgm:pt modelId="{0C9AE7AE-EAE5-492D-911E-F89D14C0D961}" type="pres">
      <dgm:prSet presAssocID="{551582DE-892F-4ABA-943A-D3E7CFEC2E80}" presName="sibTrans" presStyleLbl="sibTrans1D1" presStyleIdx="4" presStyleCnt="7"/>
      <dgm:spPr/>
    </dgm:pt>
    <dgm:pt modelId="{D3EADAB4-143F-49B5-8573-A79F4FA79E2C}" type="pres">
      <dgm:prSet presAssocID="{49AFFE84-C0D6-4DE5-8A1B-BD56866F9594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CBF9FA4-7A1B-460F-AE30-22FC02697592}" type="pres">
      <dgm:prSet presAssocID="{49AFFE84-C0D6-4DE5-8A1B-BD56866F9594}" presName="spNode" presStyleCnt="0"/>
      <dgm:spPr/>
    </dgm:pt>
    <dgm:pt modelId="{D2FB9AAA-02FE-4314-A268-2F3D8E512C5C}" type="pres">
      <dgm:prSet presAssocID="{ADF435FD-1EEC-4111-B0E5-FE82C78372EF}" presName="sibTrans" presStyleLbl="sibTrans1D1" presStyleIdx="5" presStyleCnt="7"/>
      <dgm:spPr/>
      <dgm:t>
        <a:bodyPr/>
        <a:lstStyle/>
        <a:p>
          <a:endParaRPr lang="zh-CN" altLang="en-US"/>
        </a:p>
      </dgm:t>
    </dgm:pt>
    <dgm:pt modelId="{1BF2D754-8785-43BB-B33B-E8E13EA73F30}" type="pres">
      <dgm:prSet presAssocID="{19218FDC-B00F-4BB9-A0D7-A816B0A24887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B9B5FEF-A577-4F93-AF7E-A5B8942027E5}" type="pres">
      <dgm:prSet presAssocID="{19218FDC-B00F-4BB9-A0D7-A816B0A24887}" presName="spNode" presStyleCnt="0"/>
      <dgm:spPr/>
    </dgm:pt>
    <dgm:pt modelId="{45BBA764-932B-4A31-9891-7437D938FD2C}" type="pres">
      <dgm:prSet presAssocID="{C51FBF8F-5459-4C3F-AA37-75120837A52D}" presName="sibTrans" presStyleLbl="sibTrans1D1" presStyleIdx="6" presStyleCnt="7"/>
      <dgm:spPr/>
      <dgm:t>
        <a:bodyPr/>
        <a:lstStyle/>
        <a:p>
          <a:endParaRPr lang="zh-CN" altLang="en-US"/>
        </a:p>
      </dgm:t>
    </dgm:pt>
  </dgm:ptLst>
  <dgm:cxnLst>
    <dgm:cxn modelId="{82BBD3F1-8504-414E-8453-499509DA0247}" type="presOf" srcId="{86A670AC-FF76-4079-9596-4A9A0BA8F624}" destId="{B26405B1-C8B6-441C-A596-CEB708F554F8}" srcOrd="0" destOrd="0" presId="urn:microsoft.com/office/officeart/2005/8/layout/cycle5"/>
    <dgm:cxn modelId="{052D5D06-6B3D-4EE6-9B09-75EDF8C464FE}" type="presOf" srcId="{1AB63EA3-9EE1-467A-9AED-AA4865BC6583}" destId="{5B35789F-BCCE-4841-A4C6-2EA3CF032314}" srcOrd="0" destOrd="0" presId="urn:microsoft.com/office/officeart/2005/8/layout/cycle5"/>
    <dgm:cxn modelId="{2529A44E-3AA6-4BA0-A6DF-AA531DE50689}" srcId="{61675814-F93D-49AF-BE9D-D9E10357E89C}" destId="{19128D80-C668-4E2D-ADE5-4D8C214258F7}" srcOrd="0" destOrd="0" parTransId="{DE0F27FA-73BB-4EA4-9778-8D9EBA925AF5}" sibTransId="{86A670AC-FF76-4079-9596-4A9A0BA8F624}"/>
    <dgm:cxn modelId="{FF3BAD06-78F5-415F-9227-BFC004B0FF37}" type="presOf" srcId="{61675814-F93D-49AF-BE9D-D9E10357E89C}" destId="{8F483899-E69D-49E9-AFAD-248DEA394C36}" srcOrd="0" destOrd="0" presId="urn:microsoft.com/office/officeart/2005/8/layout/cycle5"/>
    <dgm:cxn modelId="{660994B4-E04E-48EF-B773-DEFF5FB15AF0}" srcId="{61675814-F93D-49AF-BE9D-D9E10357E89C}" destId="{49AFFE84-C0D6-4DE5-8A1B-BD56866F9594}" srcOrd="5" destOrd="0" parTransId="{3C9FBC6B-50ED-4757-8C5B-89419165D5AF}" sibTransId="{ADF435FD-1EEC-4111-B0E5-FE82C78372EF}"/>
    <dgm:cxn modelId="{E3A755A5-04DB-4A98-9B6D-F23BEE9BAB0D}" srcId="{61675814-F93D-49AF-BE9D-D9E10357E89C}" destId="{FB525A3D-67C1-409F-B27A-CD75D02395B7}" srcOrd="1" destOrd="0" parTransId="{660A7B3A-2EEC-4431-855B-9AC956FBBA1C}" sibTransId="{1AB63EA3-9EE1-467A-9AED-AA4865BC6583}"/>
    <dgm:cxn modelId="{D796F3C4-3BDC-468D-B958-0977D3753275}" srcId="{61675814-F93D-49AF-BE9D-D9E10357E89C}" destId="{19218FDC-B00F-4BB9-A0D7-A816B0A24887}" srcOrd="6" destOrd="0" parTransId="{372FFAD0-285E-433E-8567-06E0DDFA82F0}" sibTransId="{C51FBF8F-5459-4C3F-AA37-75120837A52D}"/>
    <dgm:cxn modelId="{0CA479D0-82B0-48EF-A540-DB8EF279FC39}" type="presOf" srcId="{C51FBF8F-5459-4C3F-AA37-75120837A52D}" destId="{45BBA764-932B-4A31-9891-7437D938FD2C}" srcOrd="0" destOrd="0" presId="urn:microsoft.com/office/officeart/2005/8/layout/cycle5"/>
    <dgm:cxn modelId="{7B9509CA-5826-4095-B25F-C974C66A3938}" type="presOf" srcId="{49AFFE84-C0D6-4DE5-8A1B-BD56866F9594}" destId="{D3EADAB4-143F-49B5-8573-A79F4FA79E2C}" srcOrd="0" destOrd="0" presId="urn:microsoft.com/office/officeart/2005/8/layout/cycle5"/>
    <dgm:cxn modelId="{F99EDA85-3252-4204-A85D-D40C897B5EA9}" type="presOf" srcId="{ADF435FD-1EEC-4111-B0E5-FE82C78372EF}" destId="{D2FB9AAA-02FE-4314-A268-2F3D8E512C5C}" srcOrd="0" destOrd="0" presId="urn:microsoft.com/office/officeart/2005/8/layout/cycle5"/>
    <dgm:cxn modelId="{82B738B1-F7F5-4BE5-9B2D-932EFED5BA2B}" type="presOf" srcId="{ADCFE7FA-8F28-4949-B10D-8DA575855F68}" destId="{28B97A95-B842-4868-89F1-AFE43607B838}" srcOrd="0" destOrd="0" presId="urn:microsoft.com/office/officeart/2005/8/layout/cycle5"/>
    <dgm:cxn modelId="{9532D4BB-7F4C-460B-BA39-13B1011F2C9C}" type="presOf" srcId="{551582DE-892F-4ABA-943A-D3E7CFEC2E80}" destId="{0C9AE7AE-EAE5-492D-911E-F89D14C0D961}" srcOrd="0" destOrd="0" presId="urn:microsoft.com/office/officeart/2005/8/layout/cycle5"/>
    <dgm:cxn modelId="{7C3350EC-BBBD-436A-9F8B-2E90E4BCCFA8}" type="presOf" srcId="{FB525A3D-67C1-409F-B27A-CD75D02395B7}" destId="{0901F604-F9EC-4D76-A6ED-BA32352C5A98}" srcOrd="0" destOrd="0" presId="urn:microsoft.com/office/officeart/2005/8/layout/cycle5"/>
    <dgm:cxn modelId="{99C26A4D-6432-4EBE-89C7-FD4E044F6905}" type="presOf" srcId="{6785C1BE-AC3E-41CB-87E1-D46F69D951D9}" destId="{13E354E7-4227-46CF-9C90-A523A797B0A1}" srcOrd="0" destOrd="0" presId="urn:microsoft.com/office/officeart/2005/8/layout/cycle5"/>
    <dgm:cxn modelId="{1DDB1F53-1A20-42D8-9B2F-3FE66A67AD8E}" type="presOf" srcId="{EE1B1B8E-DEE5-4FD1-B749-CB4814574F41}" destId="{9FF9719A-5B20-43F5-A219-1ADBC30214AD}" srcOrd="0" destOrd="0" presId="urn:microsoft.com/office/officeart/2005/8/layout/cycle5"/>
    <dgm:cxn modelId="{E92EE3B1-BFA3-470A-98E3-CB5F509B2D04}" srcId="{61675814-F93D-49AF-BE9D-D9E10357E89C}" destId="{ED8E320C-3071-4124-B44C-8C59C3EC5A78}" srcOrd="4" destOrd="0" parTransId="{600044DD-E53E-480E-807B-4A9DEE89F6C4}" sibTransId="{551582DE-892F-4ABA-943A-D3E7CFEC2E80}"/>
    <dgm:cxn modelId="{C01421D2-4E85-40FB-A021-566DCC0DD25A}" type="presOf" srcId="{ED8E320C-3071-4124-B44C-8C59C3EC5A78}" destId="{5A419EAB-D13E-494B-B215-0A25E37B8CEC}" srcOrd="0" destOrd="0" presId="urn:microsoft.com/office/officeart/2005/8/layout/cycle5"/>
    <dgm:cxn modelId="{C75C990B-96DB-4949-9E87-8BE9018E468E}" type="presOf" srcId="{19128D80-C668-4E2D-ADE5-4D8C214258F7}" destId="{0C7D36D6-1AA8-4919-A9DE-300F574FC64F}" srcOrd="0" destOrd="0" presId="urn:microsoft.com/office/officeart/2005/8/layout/cycle5"/>
    <dgm:cxn modelId="{931B7BB6-41CF-4138-878F-39BEDF0985C4}" srcId="{61675814-F93D-49AF-BE9D-D9E10357E89C}" destId="{EE1B1B8E-DEE5-4FD1-B749-CB4814574F41}" srcOrd="2" destOrd="0" parTransId="{1BAC8C82-524D-4513-A1AC-09A55CE1C974}" sibTransId="{10B193D5-E874-4D7F-9CA6-82825E87DC0E}"/>
    <dgm:cxn modelId="{19AB5B48-ABDD-480F-9AB4-B6108E098AAB}" srcId="{61675814-F93D-49AF-BE9D-D9E10357E89C}" destId="{ADCFE7FA-8F28-4949-B10D-8DA575855F68}" srcOrd="3" destOrd="0" parTransId="{C851EA1F-AA76-4462-ADFC-3952BA1ABF9E}" sibTransId="{6785C1BE-AC3E-41CB-87E1-D46F69D951D9}"/>
    <dgm:cxn modelId="{C2F794CB-E01D-4166-B942-E4B98588B83E}" type="presOf" srcId="{19218FDC-B00F-4BB9-A0D7-A816B0A24887}" destId="{1BF2D754-8785-43BB-B33B-E8E13EA73F30}" srcOrd="0" destOrd="0" presId="urn:microsoft.com/office/officeart/2005/8/layout/cycle5"/>
    <dgm:cxn modelId="{F3A396FE-E553-487A-9479-2D24D23CDC17}" type="presOf" srcId="{10B193D5-E874-4D7F-9CA6-82825E87DC0E}" destId="{E94B8C4B-C366-48BF-8697-8C04F1C25124}" srcOrd="0" destOrd="0" presId="urn:microsoft.com/office/officeart/2005/8/layout/cycle5"/>
    <dgm:cxn modelId="{54EA039B-EAF0-4826-9723-36E4ABCA7188}" type="presParOf" srcId="{8F483899-E69D-49E9-AFAD-248DEA394C36}" destId="{0C7D36D6-1AA8-4919-A9DE-300F574FC64F}" srcOrd="0" destOrd="0" presId="urn:microsoft.com/office/officeart/2005/8/layout/cycle5"/>
    <dgm:cxn modelId="{8AB0FC59-D862-4198-AC88-74F68D5C4695}" type="presParOf" srcId="{8F483899-E69D-49E9-AFAD-248DEA394C36}" destId="{58F22B57-56EB-4243-8851-A6A77508F8BD}" srcOrd="1" destOrd="0" presId="urn:microsoft.com/office/officeart/2005/8/layout/cycle5"/>
    <dgm:cxn modelId="{20AFDAB2-90EE-429D-BC4E-F425FD81C9DA}" type="presParOf" srcId="{8F483899-E69D-49E9-AFAD-248DEA394C36}" destId="{B26405B1-C8B6-441C-A596-CEB708F554F8}" srcOrd="2" destOrd="0" presId="urn:microsoft.com/office/officeart/2005/8/layout/cycle5"/>
    <dgm:cxn modelId="{011AF33E-9879-41E8-BE3B-2B48AD3F8A37}" type="presParOf" srcId="{8F483899-E69D-49E9-AFAD-248DEA394C36}" destId="{0901F604-F9EC-4D76-A6ED-BA32352C5A98}" srcOrd="3" destOrd="0" presId="urn:microsoft.com/office/officeart/2005/8/layout/cycle5"/>
    <dgm:cxn modelId="{B6563A5C-ED36-4918-99DA-755B0BDD4F7C}" type="presParOf" srcId="{8F483899-E69D-49E9-AFAD-248DEA394C36}" destId="{4E4C2EC6-DF0C-4115-81BC-B86C27D576E6}" srcOrd="4" destOrd="0" presId="urn:microsoft.com/office/officeart/2005/8/layout/cycle5"/>
    <dgm:cxn modelId="{0D37D511-A035-4C41-A058-EB3B8D73C193}" type="presParOf" srcId="{8F483899-E69D-49E9-AFAD-248DEA394C36}" destId="{5B35789F-BCCE-4841-A4C6-2EA3CF032314}" srcOrd="5" destOrd="0" presId="urn:microsoft.com/office/officeart/2005/8/layout/cycle5"/>
    <dgm:cxn modelId="{060E3D85-1CAA-4E70-86FC-9FAC9FCD856F}" type="presParOf" srcId="{8F483899-E69D-49E9-AFAD-248DEA394C36}" destId="{9FF9719A-5B20-43F5-A219-1ADBC30214AD}" srcOrd="6" destOrd="0" presId="urn:microsoft.com/office/officeart/2005/8/layout/cycle5"/>
    <dgm:cxn modelId="{962BFDC5-184C-4DF5-8D01-BDD16EB173EC}" type="presParOf" srcId="{8F483899-E69D-49E9-AFAD-248DEA394C36}" destId="{933AA802-040A-4E70-BCF0-622F53BD9066}" srcOrd="7" destOrd="0" presId="urn:microsoft.com/office/officeart/2005/8/layout/cycle5"/>
    <dgm:cxn modelId="{F187636B-633C-46C6-B1D6-81B8BD7C72AF}" type="presParOf" srcId="{8F483899-E69D-49E9-AFAD-248DEA394C36}" destId="{E94B8C4B-C366-48BF-8697-8C04F1C25124}" srcOrd="8" destOrd="0" presId="urn:microsoft.com/office/officeart/2005/8/layout/cycle5"/>
    <dgm:cxn modelId="{4BA5DCE6-209F-4647-81B2-D70B167D59C9}" type="presParOf" srcId="{8F483899-E69D-49E9-AFAD-248DEA394C36}" destId="{28B97A95-B842-4868-89F1-AFE43607B838}" srcOrd="9" destOrd="0" presId="urn:microsoft.com/office/officeart/2005/8/layout/cycle5"/>
    <dgm:cxn modelId="{755FCD25-7D2E-4962-B6E4-A4F61D076BDC}" type="presParOf" srcId="{8F483899-E69D-49E9-AFAD-248DEA394C36}" destId="{6AADCD87-AB82-4996-91C1-D332E6922DF3}" srcOrd="10" destOrd="0" presId="urn:microsoft.com/office/officeart/2005/8/layout/cycle5"/>
    <dgm:cxn modelId="{9C3B0DDB-84EC-40E9-B17D-38F383FE5437}" type="presParOf" srcId="{8F483899-E69D-49E9-AFAD-248DEA394C36}" destId="{13E354E7-4227-46CF-9C90-A523A797B0A1}" srcOrd="11" destOrd="0" presId="urn:microsoft.com/office/officeart/2005/8/layout/cycle5"/>
    <dgm:cxn modelId="{ABDCA44E-287A-4C55-9BB2-15A4E016E138}" type="presParOf" srcId="{8F483899-E69D-49E9-AFAD-248DEA394C36}" destId="{5A419EAB-D13E-494B-B215-0A25E37B8CEC}" srcOrd="12" destOrd="0" presId="urn:microsoft.com/office/officeart/2005/8/layout/cycle5"/>
    <dgm:cxn modelId="{9EC20FEE-CEBD-47BC-93E5-9B9103DB2BB4}" type="presParOf" srcId="{8F483899-E69D-49E9-AFAD-248DEA394C36}" destId="{1035DBCA-1932-484D-8762-7EF71C0F42C4}" srcOrd="13" destOrd="0" presId="urn:microsoft.com/office/officeart/2005/8/layout/cycle5"/>
    <dgm:cxn modelId="{DBD88371-5768-46FD-9654-CF3C96AE1038}" type="presParOf" srcId="{8F483899-E69D-49E9-AFAD-248DEA394C36}" destId="{0C9AE7AE-EAE5-492D-911E-F89D14C0D961}" srcOrd="14" destOrd="0" presId="urn:microsoft.com/office/officeart/2005/8/layout/cycle5"/>
    <dgm:cxn modelId="{98070C38-17CC-4227-9AF8-48BE18D782BD}" type="presParOf" srcId="{8F483899-E69D-49E9-AFAD-248DEA394C36}" destId="{D3EADAB4-143F-49B5-8573-A79F4FA79E2C}" srcOrd="15" destOrd="0" presId="urn:microsoft.com/office/officeart/2005/8/layout/cycle5"/>
    <dgm:cxn modelId="{B5842387-0E0C-4C5E-8F4D-52AD1D42CF29}" type="presParOf" srcId="{8F483899-E69D-49E9-AFAD-248DEA394C36}" destId="{BCBF9FA4-7A1B-460F-AE30-22FC02697592}" srcOrd="16" destOrd="0" presId="urn:microsoft.com/office/officeart/2005/8/layout/cycle5"/>
    <dgm:cxn modelId="{30668D1B-6DF6-48FF-AED0-9DA119746314}" type="presParOf" srcId="{8F483899-E69D-49E9-AFAD-248DEA394C36}" destId="{D2FB9AAA-02FE-4314-A268-2F3D8E512C5C}" srcOrd="17" destOrd="0" presId="urn:microsoft.com/office/officeart/2005/8/layout/cycle5"/>
    <dgm:cxn modelId="{67B84A4E-12D8-4226-BDDA-4BE149CA57B6}" type="presParOf" srcId="{8F483899-E69D-49E9-AFAD-248DEA394C36}" destId="{1BF2D754-8785-43BB-B33B-E8E13EA73F30}" srcOrd="18" destOrd="0" presId="urn:microsoft.com/office/officeart/2005/8/layout/cycle5"/>
    <dgm:cxn modelId="{6AD2A2E9-D505-4004-8402-75FCF226892C}" type="presParOf" srcId="{8F483899-E69D-49E9-AFAD-248DEA394C36}" destId="{EB9B5FEF-A577-4F93-AF7E-A5B8942027E5}" srcOrd="19" destOrd="0" presId="urn:microsoft.com/office/officeart/2005/8/layout/cycle5"/>
    <dgm:cxn modelId="{08D21B2F-4072-486D-9E4F-E2B93BB7032C}" type="presParOf" srcId="{8F483899-E69D-49E9-AFAD-248DEA394C36}" destId="{45BBA764-932B-4A31-9891-7437D938FD2C}" srcOrd="2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139F80-A41F-4296-BEDA-4E4BEC89A86F}" type="doc">
      <dgm:prSet loTypeId="urn:microsoft.com/office/officeart/2005/8/layout/cycle3#2" loCatId="cycle" qsTypeId="urn:microsoft.com/office/officeart/2005/8/quickstyle/simple1#3" qsCatId="simple" csTypeId="urn:microsoft.com/office/officeart/2005/8/colors/accent1_2#3" csCatId="accent1" phldr="0"/>
      <dgm:spPr/>
      <dgm:t>
        <a:bodyPr/>
        <a:lstStyle/>
        <a:p>
          <a:endParaRPr lang="en-US"/>
        </a:p>
      </dgm:t>
    </dgm:pt>
    <dgm:pt modelId="{ED27F895-F932-4520-A6E7-20717B1B6ABA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chemeClr val="bg2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rPr>
            <a:t>祭司長</a:t>
          </a:r>
          <a:r>
            <a:rPr lang="en-US" altLang="zh-CN">
              <a:solidFill>
                <a:schemeClr val="bg2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rPr>
            <a:t>/</a:t>
          </a:r>
          <a:r>
            <a:rPr lang="zh-CN" altLang="en-US">
              <a:solidFill>
                <a:schemeClr val="bg2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rPr>
            <a:t>長老</a:t>
          </a:r>
          <a:endParaRPr lang="zh-CN" altLang="en-US" b="1">
            <a:solidFill>
              <a:schemeClr val="bg2"/>
            </a:solidFill>
            <a:latin typeface="Microsoft JhengHei" panose="020B0604030504040204" pitchFamily="34" charset="-120"/>
            <a:ea typeface="Microsoft JhengHei" panose="020B0604030504040204" pitchFamily="34" charset="-120"/>
            <a:cs typeface="Microsoft JhengHei" panose="020B0604030504040204" pitchFamily="34" charset="-120"/>
            <a:sym typeface="+mn-ea"/>
          </a:endParaRPr>
        </a:p>
      </dgm:t>
    </dgm:pt>
    <dgm:pt modelId="{E4F3F18A-396C-4AEE-B550-7690C2F59830}" type="parTrans" cxnId="{47458737-DAAC-42C9-9EA5-4D5ED8D69830}">
      <dgm:prSet/>
      <dgm:spPr/>
      <dgm:t>
        <a:bodyPr/>
        <a:lstStyle/>
        <a:p>
          <a:endParaRPr lang="en-US"/>
        </a:p>
      </dgm:t>
    </dgm:pt>
    <dgm:pt modelId="{7197E9C7-2BFC-4382-A4C1-AF8E70D3407A}" type="sibTrans" cxnId="{47458737-DAAC-42C9-9EA5-4D5ED8D69830}">
      <dgm:prSet/>
      <dgm:spPr/>
      <dgm:t>
        <a:bodyPr/>
        <a:lstStyle/>
        <a:p>
          <a:endParaRPr lang="en-US"/>
        </a:p>
      </dgm:t>
    </dgm:pt>
    <dgm:pt modelId="{FAC4F552-553A-4AE6-BC40-237F3697F56A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>
              <a:solidFill>
                <a:schemeClr val="bg2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彼拉</a:t>
          </a:r>
          <a:r>
            <a:rPr lang="zh-CN" altLang="en-US">
              <a:solidFill>
                <a:schemeClr val="bg2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多</a:t>
          </a:r>
        </a:p>
      </dgm:t>
    </dgm:pt>
    <dgm:pt modelId="{7FD9B64E-5280-4B70-903C-6F2BE28A6CE5}" type="parTrans" cxnId="{9491DCDF-5B10-46AA-9A07-B4CC34DFD325}">
      <dgm:prSet/>
      <dgm:spPr/>
      <dgm:t>
        <a:bodyPr/>
        <a:lstStyle/>
        <a:p>
          <a:endParaRPr lang="en-US"/>
        </a:p>
      </dgm:t>
    </dgm:pt>
    <dgm:pt modelId="{C214425F-F630-4C52-8627-F2DE8D0D90BA}" type="sibTrans" cxnId="{9491DCDF-5B10-46AA-9A07-B4CC34DFD325}">
      <dgm:prSet/>
      <dgm:spPr/>
      <dgm:t>
        <a:bodyPr/>
        <a:lstStyle/>
        <a:p>
          <a:endParaRPr lang="en-US"/>
        </a:p>
      </dgm:t>
    </dgm:pt>
    <dgm:pt modelId="{944AD0D2-6BD8-4775-9B4A-3461CC8DB612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b="1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耶穌</a:t>
          </a:r>
          <a:endParaRPr lang="zh-CN" altLang="en-US" b="1">
            <a:solidFill>
              <a:schemeClr val="tx1"/>
            </a:solidFill>
            <a:latin typeface="Microsoft JhengHei" panose="020B0604030504040204" pitchFamily="34" charset="-120"/>
            <a:ea typeface="Microsoft JhengHei" panose="020B0604030504040204" pitchFamily="34" charset="-120"/>
            <a:sym typeface="+mn-ea"/>
          </a:endParaRPr>
        </a:p>
      </dgm:t>
    </dgm:pt>
    <dgm:pt modelId="{B2A879E3-C78E-4E3B-8F77-03E9FE070EDF}" type="parTrans" cxnId="{6B365C3E-62D5-4AE5-AF3A-0349A052050F}">
      <dgm:prSet/>
      <dgm:spPr/>
      <dgm:t>
        <a:bodyPr/>
        <a:lstStyle/>
        <a:p>
          <a:endParaRPr lang="en-US"/>
        </a:p>
      </dgm:t>
    </dgm:pt>
    <dgm:pt modelId="{8D86A813-F5F9-4521-8CB4-55B30CE68982}" type="sibTrans" cxnId="{6B365C3E-62D5-4AE5-AF3A-0349A052050F}">
      <dgm:prSet/>
      <dgm:spPr/>
      <dgm:t>
        <a:bodyPr/>
        <a:lstStyle/>
        <a:p>
          <a:endParaRPr lang="en-US"/>
        </a:p>
      </dgm:t>
    </dgm:pt>
    <dgm:pt modelId="{F31169B2-585C-4BD6-AAB7-1E90D256C935}">
      <dgm:prSet phldrT="[Text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solidFill>
                <a:schemeClr val="bg2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猶大</a:t>
          </a:r>
        </a:p>
      </dgm:t>
    </dgm:pt>
    <dgm:pt modelId="{EE61BEF3-F390-4F05-94B5-481342196429}" type="parTrans" cxnId="{7404FA5A-0DBF-47FE-80F9-6D74235F2545}">
      <dgm:prSet/>
      <dgm:spPr/>
      <dgm:t>
        <a:bodyPr/>
        <a:lstStyle/>
        <a:p>
          <a:endParaRPr lang="en-US"/>
        </a:p>
      </dgm:t>
    </dgm:pt>
    <dgm:pt modelId="{D5E542A6-2C10-4832-8E38-82821B7DF259}" type="sibTrans" cxnId="{7404FA5A-0DBF-47FE-80F9-6D74235F2545}">
      <dgm:prSet/>
      <dgm:spPr/>
      <dgm:t>
        <a:bodyPr/>
        <a:lstStyle/>
        <a:p>
          <a:endParaRPr lang="en-US"/>
        </a:p>
      </dgm:t>
    </dgm:pt>
    <dgm:pt modelId="{1DF4AACC-FCFE-4478-BA2F-B6B158A02CB5}" type="pres">
      <dgm:prSet presAssocID="{30139F80-A41F-4296-BEDA-4E4BEC89A86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AF41DD3-82AC-4D68-969B-AFC5197C8579}" type="pres">
      <dgm:prSet presAssocID="{30139F80-A41F-4296-BEDA-4E4BEC89A86F}" presName="cycle" presStyleCnt="0"/>
      <dgm:spPr/>
    </dgm:pt>
    <dgm:pt modelId="{22A11489-3ABA-40F8-A51D-1DD036252FB1}" type="pres">
      <dgm:prSet presAssocID="{ED27F895-F932-4520-A6E7-20717B1B6ABA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37EB5E2-1680-494E-8F98-087A78809C28}" type="pres">
      <dgm:prSet presAssocID="{7197E9C7-2BFC-4382-A4C1-AF8E70D3407A}" presName="sibTransFirstNode" presStyleLbl="bgShp" presStyleIdx="0" presStyleCnt="1"/>
      <dgm:spPr/>
      <dgm:t>
        <a:bodyPr/>
        <a:lstStyle/>
        <a:p>
          <a:endParaRPr lang="zh-CN" altLang="en-US"/>
        </a:p>
      </dgm:t>
    </dgm:pt>
    <dgm:pt modelId="{688DC5BA-912A-4A40-91DF-67B2BDDD2B94}" type="pres">
      <dgm:prSet presAssocID="{FAC4F552-553A-4AE6-BC40-237F3697F56A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DF9D8B2-8B45-43D0-8BAF-27565E824A5E}" type="pres">
      <dgm:prSet presAssocID="{944AD0D2-6BD8-4775-9B4A-3461CC8DB612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FF1AEDD-3E7C-471E-AC6C-1F6B329BE939}" type="pres">
      <dgm:prSet presAssocID="{F31169B2-585C-4BD6-AAB7-1E90D256C935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41F47E2-D2ED-4619-9E46-1CFA4626A50C}" type="presOf" srcId="{ED27F895-F932-4520-A6E7-20717B1B6ABA}" destId="{22A11489-3ABA-40F8-A51D-1DD036252FB1}" srcOrd="0" destOrd="0" presId="urn:microsoft.com/office/officeart/2005/8/layout/cycle3#2"/>
    <dgm:cxn modelId="{47458737-DAAC-42C9-9EA5-4D5ED8D69830}" srcId="{30139F80-A41F-4296-BEDA-4E4BEC89A86F}" destId="{ED27F895-F932-4520-A6E7-20717B1B6ABA}" srcOrd="0" destOrd="0" parTransId="{E4F3F18A-396C-4AEE-B550-7690C2F59830}" sibTransId="{7197E9C7-2BFC-4382-A4C1-AF8E70D3407A}"/>
    <dgm:cxn modelId="{7404FA5A-0DBF-47FE-80F9-6D74235F2545}" srcId="{30139F80-A41F-4296-BEDA-4E4BEC89A86F}" destId="{F31169B2-585C-4BD6-AAB7-1E90D256C935}" srcOrd="3" destOrd="0" parTransId="{EE61BEF3-F390-4F05-94B5-481342196429}" sibTransId="{D5E542A6-2C10-4832-8E38-82821B7DF259}"/>
    <dgm:cxn modelId="{1D4E86F3-0F8E-4471-83CF-FBA893DFFFE2}" type="presOf" srcId="{FAC4F552-553A-4AE6-BC40-237F3697F56A}" destId="{688DC5BA-912A-4A40-91DF-67B2BDDD2B94}" srcOrd="0" destOrd="0" presId="urn:microsoft.com/office/officeart/2005/8/layout/cycle3#2"/>
    <dgm:cxn modelId="{B58617CF-DBE6-4A8E-B95C-766141F9F824}" type="presOf" srcId="{F31169B2-585C-4BD6-AAB7-1E90D256C935}" destId="{BFF1AEDD-3E7C-471E-AC6C-1F6B329BE939}" srcOrd="0" destOrd="0" presId="urn:microsoft.com/office/officeart/2005/8/layout/cycle3#2"/>
    <dgm:cxn modelId="{4BE52381-3468-45DD-812B-BB2DF0EE7C6E}" type="presOf" srcId="{7197E9C7-2BFC-4382-A4C1-AF8E70D3407A}" destId="{337EB5E2-1680-494E-8F98-087A78809C28}" srcOrd="0" destOrd="0" presId="urn:microsoft.com/office/officeart/2005/8/layout/cycle3#2"/>
    <dgm:cxn modelId="{6B365C3E-62D5-4AE5-AF3A-0349A052050F}" srcId="{30139F80-A41F-4296-BEDA-4E4BEC89A86F}" destId="{944AD0D2-6BD8-4775-9B4A-3461CC8DB612}" srcOrd="2" destOrd="0" parTransId="{B2A879E3-C78E-4E3B-8F77-03E9FE070EDF}" sibTransId="{8D86A813-F5F9-4521-8CB4-55B30CE68982}"/>
    <dgm:cxn modelId="{5A498AF8-9B3E-4FC3-9661-DD24D526965B}" type="presOf" srcId="{30139F80-A41F-4296-BEDA-4E4BEC89A86F}" destId="{1DF4AACC-FCFE-4478-BA2F-B6B158A02CB5}" srcOrd="0" destOrd="0" presId="urn:microsoft.com/office/officeart/2005/8/layout/cycle3#2"/>
    <dgm:cxn modelId="{9491DCDF-5B10-46AA-9A07-B4CC34DFD325}" srcId="{30139F80-A41F-4296-BEDA-4E4BEC89A86F}" destId="{FAC4F552-553A-4AE6-BC40-237F3697F56A}" srcOrd="1" destOrd="0" parTransId="{7FD9B64E-5280-4B70-903C-6F2BE28A6CE5}" sibTransId="{C214425F-F630-4C52-8627-F2DE8D0D90BA}"/>
    <dgm:cxn modelId="{F8C2CA0C-EB88-422F-BE43-3A6F378C1FD7}" type="presOf" srcId="{944AD0D2-6BD8-4775-9B4A-3461CC8DB612}" destId="{BDF9D8B2-8B45-43D0-8BAF-27565E824A5E}" srcOrd="0" destOrd="0" presId="urn:microsoft.com/office/officeart/2005/8/layout/cycle3#2"/>
    <dgm:cxn modelId="{678227AB-D7DA-44C5-9BC8-841FCCE2D734}" type="presParOf" srcId="{1DF4AACC-FCFE-4478-BA2F-B6B158A02CB5}" destId="{0AF41DD3-82AC-4D68-969B-AFC5197C8579}" srcOrd="0" destOrd="0" presId="urn:microsoft.com/office/officeart/2005/8/layout/cycle3#2"/>
    <dgm:cxn modelId="{949F370F-B0A1-4C46-8EB7-E40A6E0CBE83}" type="presParOf" srcId="{0AF41DD3-82AC-4D68-969B-AFC5197C8579}" destId="{22A11489-3ABA-40F8-A51D-1DD036252FB1}" srcOrd="0" destOrd="0" presId="urn:microsoft.com/office/officeart/2005/8/layout/cycle3#2"/>
    <dgm:cxn modelId="{FF5496E8-6123-485E-9B36-4E92966002C4}" type="presParOf" srcId="{0AF41DD3-82AC-4D68-969B-AFC5197C8579}" destId="{337EB5E2-1680-494E-8F98-087A78809C28}" srcOrd="1" destOrd="0" presId="urn:microsoft.com/office/officeart/2005/8/layout/cycle3#2"/>
    <dgm:cxn modelId="{A22AEC03-4F66-4E1F-AD84-30EAA36B844C}" type="presParOf" srcId="{0AF41DD3-82AC-4D68-969B-AFC5197C8579}" destId="{688DC5BA-912A-4A40-91DF-67B2BDDD2B94}" srcOrd="2" destOrd="0" presId="urn:microsoft.com/office/officeart/2005/8/layout/cycle3#2"/>
    <dgm:cxn modelId="{2BFA8BB3-FC47-4685-BC70-577CFF0072CD}" type="presParOf" srcId="{0AF41DD3-82AC-4D68-969B-AFC5197C8579}" destId="{BDF9D8B2-8B45-43D0-8BAF-27565E824A5E}" srcOrd="3" destOrd="0" presId="urn:microsoft.com/office/officeart/2005/8/layout/cycle3#2"/>
    <dgm:cxn modelId="{9B71A066-2F27-4A0B-BAAD-1850210E842B}" type="presParOf" srcId="{0AF41DD3-82AC-4D68-969B-AFC5197C8579}" destId="{BFF1AEDD-3E7C-471E-AC6C-1F6B329BE939}" srcOrd="4" destOrd="0" presId="urn:microsoft.com/office/officeart/2005/8/layout/cycle3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7EB5E2-1680-494E-8F98-087A78809C28}">
      <dsp:nvSpPr>
        <dsp:cNvPr id="0" name=""/>
        <dsp:cNvSpPr/>
      </dsp:nvSpPr>
      <dsp:spPr>
        <a:xfrm>
          <a:off x="1572659" y="-100087"/>
          <a:ext cx="4387051" cy="4387051"/>
        </a:xfrm>
        <a:prstGeom prst="circularArrow">
          <a:avLst>
            <a:gd name="adj1" fmla="val 4668"/>
            <a:gd name="adj2" fmla="val 272909"/>
            <a:gd name="adj3" fmla="val 12921717"/>
            <a:gd name="adj4" fmla="val 17969543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A11489-3ABA-40F8-A51D-1DD036252FB1}">
      <dsp:nvSpPr>
        <dsp:cNvPr id="0" name=""/>
        <dsp:cNvSpPr/>
      </dsp:nvSpPr>
      <dsp:spPr bwMode="white">
        <a:xfrm>
          <a:off x="2339153" y="416"/>
          <a:ext cx="2854062" cy="14270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500" kern="120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rPr>
            <a:t>祭司長</a:t>
          </a:r>
          <a:r>
            <a:rPr lang="en-US" altLang="zh-CN" sz="3500" kern="120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rPr>
            <a:t>/</a:t>
          </a:r>
          <a:r>
            <a:rPr lang="zh-CN" altLang="en-US" sz="3500" kern="120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rPr>
            <a:t>長老</a:t>
          </a:r>
          <a:endParaRPr lang="zh-CN" altLang="en-US" sz="3500" b="1" kern="1200">
            <a:solidFill>
              <a:schemeClr val="tx1"/>
            </a:solidFill>
            <a:latin typeface="Microsoft JhengHei" panose="020B0604030504040204" pitchFamily="34" charset="-120"/>
            <a:ea typeface="Microsoft JhengHei" panose="020B0604030504040204" pitchFamily="34" charset="-120"/>
            <a:sym typeface="+mn-ea"/>
          </a:endParaRPr>
        </a:p>
      </dsp:txBody>
      <dsp:txXfrm>
        <a:off x="2408815" y="70078"/>
        <a:ext cx="2714738" cy="1287707"/>
      </dsp:txXfrm>
    </dsp:sp>
    <dsp:sp modelId="{688DC5BA-912A-4A40-91DF-67B2BDDD2B94}">
      <dsp:nvSpPr>
        <dsp:cNvPr id="0" name=""/>
        <dsp:cNvSpPr/>
      </dsp:nvSpPr>
      <dsp:spPr bwMode="white">
        <a:xfrm>
          <a:off x="3914396" y="1575659"/>
          <a:ext cx="2854062" cy="14270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sz="3500" kern="120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彼拉</a:t>
          </a:r>
          <a:r>
            <a:rPr lang="zh-CN" altLang="en-US" sz="3500" kern="120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多</a:t>
          </a:r>
        </a:p>
      </dsp:txBody>
      <dsp:txXfrm>
        <a:off x="3984058" y="1645321"/>
        <a:ext cx="2714738" cy="1287707"/>
      </dsp:txXfrm>
    </dsp:sp>
    <dsp:sp modelId="{BDF9D8B2-8B45-43D0-8BAF-27565E824A5E}">
      <dsp:nvSpPr>
        <dsp:cNvPr id="0" name=""/>
        <dsp:cNvSpPr/>
      </dsp:nvSpPr>
      <dsp:spPr bwMode="white">
        <a:xfrm>
          <a:off x="2339153" y="3150902"/>
          <a:ext cx="2854062" cy="14270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sz="3500" b="1" kern="120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耶穌</a:t>
          </a:r>
          <a:endParaRPr lang="zh-CN" altLang="en-US" sz="3500" b="1" kern="1200">
            <a:solidFill>
              <a:schemeClr val="tx1"/>
            </a:solidFill>
            <a:latin typeface="Microsoft JhengHei" panose="020B0604030504040204" pitchFamily="34" charset="-120"/>
            <a:ea typeface="Microsoft JhengHei" panose="020B0604030504040204" pitchFamily="34" charset="-120"/>
            <a:sym typeface="+mn-ea"/>
          </a:endParaRPr>
        </a:p>
      </dsp:txBody>
      <dsp:txXfrm>
        <a:off x="2408815" y="3220564"/>
        <a:ext cx="2714738" cy="1287707"/>
      </dsp:txXfrm>
    </dsp:sp>
    <dsp:sp modelId="{BFF1AEDD-3E7C-471E-AC6C-1F6B329BE939}">
      <dsp:nvSpPr>
        <dsp:cNvPr id="0" name=""/>
        <dsp:cNvSpPr/>
      </dsp:nvSpPr>
      <dsp:spPr bwMode="white">
        <a:xfrm>
          <a:off x="763911" y="1575659"/>
          <a:ext cx="2854062" cy="14270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500" kern="120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猶大</a:t>
          </a:r>
        </a:p>
      </dsp:txBody>
      <dsp:txXfrm>
        <a:off x="833573" y="1645321"/>
        <a:ext cx="2714738" cy="12877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D36D6-1AA8-4919-A9DE-300F574FC64F}">
      <dsp:nvSpPr>
        <dsp:cNvPr id="0" name=""/>
        <dsp:cNvSpPr/>
      </dsp:nvSpPr>
      <dsp:spPr bwMode="white">
        <a:xfrm>
          <a:off x="3587750" y="573"/>
          <a:ext cx="952499" cy="619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b="1" kern="1200">
              <a:solidFill>
                <a:schemeClr val="tx1"/>
              </a:solidFill>
              <a:highlight>
                <a:srgbClr val="FF00FF"/>
              </a:highlight>
              <a:latin typeface="Microsoft JhengHei" panose="020B0604030504040204" pitchFamily="34" charset="-120"/>
              <a:ea typeface="Microsoft JhengHei" panose="020B0604030504040204" pitchFamily="34" charset="-120"/>
            </a:rPr>
            <a:t>為錢出賣</a:t>
          </a:r>
        </a:p>
      </dsp:txBody>
      <dsp:txXfrm>
        <a:off x="3617973" y="30796"/>
        <a:ext cx="892053" cy="558679"/>
      </dsp:txXfrm>
    </dsp:sp>
    <dsp:sp modelId="{B26405B1-C8B6-441C-A596-CEB708F554F8}">
      <dsp:nvSpPr>
        <dsp:cNvPr id="0" name=""/>
        <dsp:cNvSpPr/>
      </dsp:nvSpPr>
      <dsp:spPr>
        <a:xfrm>
          <a:off x="2296194" y="310136"/>
          <a:ext cx="3535610" cy="3535610"/>
        </a:xfrm>
        <a:custGeom>
          <a:avLst/>
          <a:gdLst/>
          <a:ahLst/>
          <a:cxnLst/>
          <a:rect l="0" t="0" r="0" b="0"/>
          <a:pathLst>
            <a:path>
              <a:moveTo>
                <a:pt x="2368916" y="105336"/>
              </a:moveTo>
              <a:arcTo wR="1767805" hR="1767805" stAng="17392731" swAng="77245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01F604-F9EC-4D76-A6ED-BA32352C5A98}">
      <dsp:nvSpPr>
        <dsp:cNvPr id="0" name=""/>
        <dsp:cNvSpPr/>
      </dsp:nvSpPr>
      <dsp:spPr bwMode="white">
        <a:xfrm>
          <a:off x="4969875" y="666170"/>
          <a:ext cx="952499" cy="619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b="1" kern="1200">
              <a:solidFill>
                <a:schemeClr val="tx1"/>
              </a:solidFill>
              <a:highlight>
                <a:srgbClr val="00FFFF"/>
              </a:highlight>
              <a:latin typeface="Microsoft JhengHei" panose="020B0604030504040204" pitchFamily="34" charset="-120"/>
              <a:ea typeface="Microsoft JhengHei" panose="020B0604030504040204" pitchFamily="34" charset="-120"/>
            </a:rPr>
            <a:t>看見</a:t>
          </a:r>
        </a:p>
      </dsp:txBody>
      <dsp:txXfrm>
        <a:off x="5000098" y="696393"/>
        <a:ext cx="892053" cy="558679"/>
      </dsp:txXfrm>
    </dsp:sp>
    <dsp:sp modelId="{5B35789F-BCCE-4841-A4C6-2EA3CF032314}">
      <dsp:nvSpPr>
        <dsp:cNvPr id="0" name=""/>
        <dsp:cNvSpPr/>
      </dsp:nvSpPr>
      <dsp:spPr>
        <a:xfrm>
          <a:off x="2296194" y="310136"/>
          <a:ext cx="3535610" cy="3535610"/>
        </a:xfrm>
        <a:custGeom>
          <a:avLst/>
          <a:gdLst/>
          <a:ahLst/>
          <a:cxnLst/>
          <a:rect l="0" t="0" r="0" b="0"/>
          <a:pathLst>
            <a:path>
              <a:moveTo>
                <a:pt x="3420040" y="1139113"/>
              </a:moveTo>
              <a:arcTo wR="1767805" hR="1767805" stAng="20350062" swAng="106453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F9719A-5B20-43F5-A219-1ADBC30214AD}">
      <dsp:nvSpPr>
        <dsp:cNvPr id="0" name=""/>
        <dsp:cNvSpPr/>
      </dsp:nvSpPr>
      <dsp:spPr bwMode="white">
        <a:xfrm>
          <a:off x="5311232" y="2161752"/>
          <a:ext cx="952499" cy="619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b="1" kern="1200">
              <a:solidFill>
                <a:schemeClr val="tx1"/>
              </a:solidFill>
              <a:highlight>
                <a:srgbClr val="FFFF00"/>
              </a:highlight>
              <a:latin typeface="Microsoft JhengHei" panose="020B0604030504040204" pitchFamily="34" charset="-120"/>
              <a:ea typeface="Microsoft JhengHei" panose="020B0604030504040204" pitchFamily="34" charset="-120"/>
            </a:rPr>
            <a:t>後悔</a:t>
          </a:r>
        </a:p>
      </dsp:txBody>
      <dsp:txXfrm>
        <a:off x="5341455" y="2191975"/>
        <a:ext cx="892053" cy="558679"/>
      </dsp:txXfrm>
    </dsp:sp>
    <dsp:sp modelId="{E94B8C4B-C366-48BF-8697-8C04F1C25124}">
      <dsp:nvSpPr>
        <dsp:cNvPr id="0" name=""/>
        <dsp:cNvSpPr/>
      </dsp:nvSpPr>
      <dsp:spPr>
        <a:xfrm>
          <a:off x="2296194" y="310136"/>
          <a:ext cx="3535610" cy="3535610"/>
        </a:xfrm>
        <a:custGeom>
          <a:avLst/>
          <a:gdLst/>
          <a:ahLst/>
          <a:cxnLst/>
          <a:rect l="0" t="0" r="0" b="0"/>
          <a:pathLst>
            <a:path>
              <a:moveTo>
                <a:pt x="3328380" y="2598310"/>
              </a:moveTo>
              <a:arcTo wR="1767805" hR="1767805" stAng="1681258" swAng="83571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B97A95-B842-4868-89F1-AFE43607B838}">
      <dsp:nvSpPr>
        <dsp:cNvPr id="0" name=""/>
        <dsp:cNvSpPr/>
      </dsp:nvSpPr>
      <dsp:spPr bwMode="white">
        <a:xfrm>
          <a:off x="4354771" y="3361116"/>
          <a:ext cx="952499" cy="619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1500" b="1" kern="1200">
              <a:solidFill>
                <a:schemeClr val="tx1"/>
              </a:solidFill>
              <a:highlight>
                <a:srgbClr val="FFFF00"/>
              </a:highlight>
              <a:latin typeface="Microsoft JhengHei" panose="020B0604030504040204" pitchFamily="34" charset="-120"/>
              <a:ea typeface="Microsoft JhengHei" panose="020B0604030504040204" pitchFamily="34" charset="-120"/>
            </a:rPr>
            <a:t>還錢</a:t>
          </a:r>
        </a:p>
      </dsp:txBody>
      <dsp:txXfrm>
        <a:off x="4384994" y="3391339"/>
        <a:ext cx="892053" cy="558679"/>
      </dsp:txXfrm>
    </dsp:sp>
    <dsp:sp modelId="{13E354E7-4227-46CF-9C90-A523A797B0A1}">
      <dsp:nvSpPr>
        <dsp:cNvPr id="0" name=""/>
        <dsp:cNvSpPr/>
      </dsp:nvSpPr>
      <dsp:spPr>
        <a:xfrm>
          <a:off x="2296194" y="310136"/>
          <a:ext cx="3535610" cy="3535610"/>
        </a:xfrm>
        <a:custGeom>
          <a:avLst/>
          <a:gdLst/>
          <a:ahLst/>
          <a:cxnLst/>
          <a:rect l="0" t="0" r="0" b="0"/>
          <a:pathLst>
            <a:path>
              <a:moveTo>
                <a:pt x="1943305" y="3526876"/>
              </a:moveTo>
              <a:arcTo wR="1767805" hR="1767805" stAng="5058151" swAng="68369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419EAB-D13E-494B-B215-0A25E37B8CEC}">
      <dsp:nvSpPr>
        <dsp:cNvPr id="0" name=""/>
        <dsp:cNvSpPr/>
      </dsp:nvSpPr>
      <dsp:spPr bwMode="white">
        <a:xfrm>
          <a:off x="2820728" y="3361116"/>
          <a:ext cx="952499" cy="619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1500" b="1" kern="1200">
              <a:solidFill>
                <a:schemeClr val="tx1"/>
              </a:solidFill>
              <a:highlight>
                <a:srgbClr val="FFFF00"/>
              </a:highlight>
              <a:latin typeface="Microsoft JhengHei" panose="020B0604030504040204" pitchFamily="34" charset="-120"/>
              <a:ea typeface="Microsoft JhengHei" panose="020B0604030504040204" pitchFamily="34" charset="-120"/>
            </a:rPr>
            <a:t>認罪</a:t>
          </a:r>
        </a:p>
      </dsp:txBody>
      <dsp:txXfrm>
        <a:off x="2850951" y="3391339"/>
        <a:ext cx="892053" cy="558679"/>
      </dsp:txXfrm>
    </dsp:sp>
    <dsp:sp modelId="{0C9AE7AE-EAE5-492D-911E-F89D14C0D961}">
      <dsp:nvSpPr>
        <dsp:cNvPr id="0" name=""/>
        <dsp:cNvSpPr/>
      </dsp:nvSpPr>
      <dsp:spPr>
        <a:xfrm>
          <a:off x="2296194" y="310136"/>
          <a:ext cx="3535610" cy="3535610"/>
        </a:xfrm>
        <a:custGeom>
          <a:avLst/>
          <a:gdLst/>
          <a:ahLst/>
          <a:cxnLst/>
          <a:rect l="0" t="0" r="0" b="0"/>
          <a:pathLst>
            <a:path>
              <a:moveTo>
                <a:pt x="453027" y="2949539"/>
              </a:moveTo>
              <a:arcTo wR="1767805" hR="1767805" stAng="8283030" swAng="83571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EADAB4-143F-49B5-8573-A79F4FA79E2C}">
      <dsp:nvSpPr>
        <dsp:cNvPr id="0" name=""/>
        <dsp:cNvSpPr/>
      </dsp:nvSpPr>
      <dsp:spPr bwMode="white">
        <a:xfrm>
          <a:off x="1864267" y="2161752"/>
          <a:ext cx="952499" cy="619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b="1" kern="1200">
              <a:solidFill>
                <a:schemeClr val="tx1"/>
              </a:solidFill>
              <a:highlight>
                <a:srgbClr val="FFFF00"/>
              </a:highlight>
              <a:latin typeface="Microsoft JhengHei" panose="020B0604030504040204" pitchFamily="34" charset="-120"/>
              <a:ea typeface="Microsoft JhengHei" panose="020B0604030504040204" pitchFamily="34" charset="-120"/>
            </a:rPr>
            <a:t>承擔</a:t>
          </a:r>
        </a:p>
      </dsp:txBody>
      <dsp:txXfrm>
        <a:off x="1894490" y="2191975"/>
        <a:ext cx="892053" cy="558679"/>
      </dsp:txXfrm>
    </dsp:sp>
    <dsp:sp modelId="{D2FB9AAA-02FE-4314-A268-2F3D8E512C5C}">
      <dsp:nvSpPr>
        <dsp:cNvPr id="0" name=""/>
        <dsp:cNvSpPr/>
      </dsp:nvSpPr>
      <dsp:spPr>
        <a:xfrm>
          <a:off x="2296194" y="310136"/>
          <a:ext cx="3535610" cy="3535610"/>
        </a:xfrm>
        <a:custGeom>
          <a:avLst/>
          <a:gdLst/>
          <a:ahLst/>
          <a:cxnLst/>
          <a:rect l="0" t="0" r="0" b="0"/>
          <a:pathLst>
            <a:path>
              <a:moveTo>
                <a:pt x="2570" y="1672512"/>
              </a:moveTo>
              <a:arcTo wR="1767805" hR="1767805" stAng="10985401" swAng="106453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F2D754-8785-43BB-B33B-E8E13EA73F30}">
      <dsp:nvSpPr>
        <dsp:cNvPr id="0" name=""/>
        <dsp:cNvSpPr/>
      </dsp:nvSpPr>
      <dsp:spPr bwMode="white">
        <a:xfrm>
          <a:off x="2205624" y="666170"/>
          <a:ext cx="952499" cy="619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b="1" kern="120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自縊</a:t>
          </a:r>
        </a:p>
      </dsp:txBody>
      <dsp:txXfrm>
        <a:off x="2235847" y="696393"/>
        <a:ext cx="892053" cy="558679"/>
      </dsp:txXfrm>
    </dsp:sp>
    <dsp:sp modelId="{45BBA764-932B-4A31-9891-7437D938FD2C}">
      <dsp:nvSpPr>
        <dsp:cNvPr id="0" name=""/>
        <dsp:cNvSpPr/>
      </dsp:nvSpPr>
      <dsp:spPr>
        <a:xfrm>
          <a:off x="2296194" y="310136"/>
          <a:ext cx="3535610" cy="3535610"/>
        </a:xfrm>
        <a:custGeom>
          <a:avLst/>
          <a:gdLst/>
          <a:ahLst/>
          <a:cxnLst/>
          <a:rect l="0" t="0" r="0" b="0"/>
          <a:pathLst>
            <a:path>
              <a:moveTo>
                <a:pt x="811386" y="281063"/>
              </a:moveTo>
              <a:arcTo wR="1767805" hR="1767805" stAng="14234813" swAng="77245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7EB5E2-1680-494E-8F98-087A78809C28}">
      <dsp:nvSpPr>
        <dsp:cNvPr id="0" name=""/>
        <dsp:cNvSpPr/>
      </dsp:nvSpPr>
      <dsp:spPr bwMode="white">
        <a:xfrm>
          <a:off x="1945036" y="-92444"/>
          <a:ext cx="3642299" cy="3642299"/>
        </a:xfrm>
        <a:prstGeom prst="circularArrow">
          <a:avLst>
            <a:gd name="adj1" fmla="val 5000"/>
            <a:gd name="adj2" fmla="val 360000"/>
            <a:gd name="adj3" fmla="val 12797172"/>
            <a:gd name="adj4" fmla="val 17859724"/>
            <a:gd name="adj5" fmla="val 55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hemeClr val="accent1"/>
        </a:lnRef>
        <a:fillRef idx="1">
          <a:schemeClr val="accent1">
            <a:tint val="40000"/>
          </a:schemeClr>
        </a:fillRef>
        <a:effectRef idx="0">
          <a:scrgbClr r="0" g="0" b="0"/>
        </a:effectRef>
        <a:fontRef idx="minor"/>
      </dsp:style>
    </dsp:sp>
    <dsp:sp modelId="{22A11489-3ABA-40F8-A51D-1DD036252FB1}">
      <dsp:nvSpPr>
        <dsp:cNvPr id="0" name=""/>
        <dsp:cNvSpPr/>
      </dsp:nvSpPr>
      <dsp:spPr bwMode="white">
        <a:xfrm>
          <a:off x="2583926" y="0"/>
          <a:ext cx="2364518" cy="1182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89" tIns="110489" rIns="110489" bIns="110489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kern="1200">
              <a:solidFill>
                <a:schemeClr val="bg2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rPr>
            <a:t>祭司長</a:t>
          </a:r>
          <a:r>
            <a:rPr lang="en-US" altLang="zh-CN" sz="3600" kern="1200">
              <a:solidFill>
                <a:schemeClr val="bg2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rPr>
            <a:t>/</a:t>
          </a:r>
          <a:r>
            <a:rPr lang="zh-CN" altLang="en-US" sz="3600" kern="1200">
              <a:solidFill>
                <a:schemeClr val="bg2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rPr>
            <a:t>長老</a:t>
          </a:r>
          <a:endParaRPr lang="zh-CN" altLang="en-US" sz="3600" b="1" kern="1200">
            <a:solidFill>
              <a:schemeClr val="bg2"/>
            </a:solidFill>
            <a:latin typeface="Microsoft JhengHei" panose="020B0604030504040204" pitchFamily="34" charset="-120"/>
            <a:ea typeface="Microsoft JhengHei" panose="020B0604030504040204" pitchFamily="34" charset="-120"/>
            <a:cs typeface="Microsoft JhengHei" panose="020B0604030504040204" pitchFamily="34" charset="-120"/>
            <a:sym typeface="+mn-ea"/>
          </a:endParaRPr>
        </a:p>
      </dsp:txBody>
      <dsp:txXfrm>
        <a:off x="2583926" y="0"/>
        <a:ext cx="2364518" cy="1182259"/>
      </dsp:txXfrm>
    </dsp:sp>
    <dsp:sp modelId="{688DC5BA-912A-4A40-91DF-67B2BDDD2B94}">
      <dsp:nvSpPr>
        <dsp:cNvPr id="0" name=""/>
        <dsp:cNvSpPr/>
      </dsp:nvSpPr>
      <dsp:spPr bwMode="white">
        <a:xfrm>
          <a:off x="3886049" y="1302123"/>
          <a:ext cx="2364518" cy="1182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89" tIns="110489" rIns="110489" bIns="110489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sz="3600" kern="1200">
              <a:solidFill>
                <a:schemeClr val="bg2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彼拉</a:t>
          </a:r>
          <a:r>
            <a:rPr lang="zh-CN" altLang="en-US" sz="3600" kern="1200">
              <a:solidFill>
                <a:schemeClr val="bg2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多</a:t>
          </a:r>
        </a:p>
      </dsp:txBody>
      <dsp:txXfrm>
        <a:off x="3886049" y="1302123"/>
        <a:ext cx="2364518" cy="1182259"/>
      </dsp:txXfrm>
    </dsp:sp>
    <dsp:sp modelId="{BDF9D8B2-8B45-43D0-8BAF-27565E824A5E}">
      <dsp:nvSpPr>
        <dsp:cNvPr id="0" name=""/>
        <dsp:cNvSpPr/>
      </dsp:nvSpPr>
      <dsp:spPr bwMode="white">
        <a:xfrm>
          <a:off x="2583926" y="2604246"/>
          <a:ext cx="2364518" cy="1182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89" tIns="110489" rIns="110489" bIns="110489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sz="3600" b="1" kern="120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rPr>
            <a:t>耶穌</a:t>
          </a:r>
          <a:endParaRPr lang="zh-CN" altLang="en-US" sz="3600" b="1" kern="1200">
            <a:solidFill>
              <a:schemeClr val="tx1"/>
            </a:solidFill>
            <a:latin typeface="Microsoft JhengHei" panose="020B0604030504040204" pitchFamily="34" charset="-120"/>
            <a:ea typeface="Microsoft JhengHei" panose="020B0604030504040204" pitchFamily="34" charset="-120"/>
            <a:sym typeface="+mn-ea"/>
          </a:endParaRPr>
        </a:p>
      </dsp:txBody>
      <dsp:txXfrm>
        <a:off x="2583926" y="2604246"/>
        <a:ext cx="2364518" cy="1182259"/>
      </dsp:txXfrm>
    </dsp:sp>
    <dsp:sp modelId="{BFF1AEDD-3E7C-471E-AC6C-1F6B329BE939}">
      <dsp:nvSpPr>
        <dsp:cNvPr id="0" name=""/>
        <dsp:cNvSpPr/>
      </dsp:nvSpPr>
      <dsp:spPr bwMode="white">
        <a:xfrm>
          <a:off x="1281803" y="1302123"/>
          <a:ext cx="2364518" cy="1182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89" tIns="110489" rIns="110489" bIns="110489" numCol="1" spcCol="1270" anchor="ctr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kern="1200">
              <a:solidFill>
                <a:schemeClr val="bg2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猶大</a:t>
          </a:r>
        </a:p>
      </dsp:txBody>
      <dsp:txXfrm>
        <a:off x="1281803" y="1302123"/>
        <a:ext cx="2364518" cy="11822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#1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dstNode" val="node1"/>
                <dgm:param type="connRout" val="longCurve"/>
                <dgm:param type="begPts" val="midR"/>
                <dgm:param type="endPts" val="midL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dstNode" val="node1"/>
                <dgm:param type="connRout" val="longCurve"/>
                <dgm:param type="begPts" val="midL"/>
                <dgm:param type="endPts" val="midR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dstNode" val="nodeFirstNode"/>
                      <dgm:param type="connRout" val="longCurve"/>
                      <dgm:param type="begPts" val="midR"/>
                      <dgm:param type="endPts" val="midL"/>
                    </dgm:alg>
                  </dgm:if>
                  <dgm:else name="Name15">
                    <dgm:alg type="conn">
                      <dgm:param type="dstNode" val="nodeFirstNode"/>
                      <dgm:param type="connRout" val="longCurve"/>
                      <dgm:param type="begPts" val="midL"/>
                      <dgm:param type="endPts" val="midR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#2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dstNode" val="node1"/>
                <dgm:param type="connRout" val="longCurve"/>
                <dgm:param type="begPts" val="midR"/>
                <dgm:param type="endPts" val="midL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dstNode" val="node1"/>
                <dgm:param type="connRout" val="longCurve"/>
                <dgm:param type="begPts" val="midL"/>
                <dgm:param type="endPts" val="midR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dstNode" val="nodeFirstNode"/>
                      <dgm:param type="connRout" val="longCurve"/>
                      <dgm:param type="begPts" val="midR"/>
                      <dgm:param type="endPts" val="midL"/>
                    </dgm:alg>
                  </dgm:if>
                  <dgm:else name="Name15">
                    <dgm:alg type="conn">
                      <dgm:param type="dstNode" val="nodeFirstNode"/>
                      <dgm:param type="connRout" val="longCurve"/>
                      <dgm:param type="begPts" val="midL"/>
                      <dgm:param type="endPts" val="midR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98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6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8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352550"/>
            <a:ext cx="7772400" cy="1769110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你的人生有遺憾嗎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？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endParaRPr lang="en-US" altLang="zh-CN">
              <a:effectLst/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猶大的悲劇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36650" y="1200150"/>
            <a:ext cx="7550150" cy="339471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心中財寶放錯了位置</a:t>
            </a:r>
          </a:p>
          <a:p>
            <a:pPr marL="514350" indent="-514350">
              <a:buAutoNum type="arabicPeriod"/>
            </a:pP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被別人利用</a:t>
            </a:r>
          </a:p>
          <a:p>
            <a:pPr marL="514350" indent="-514350">
              <a:buAutoNum type="arabicPeriod"/>
            </a:pP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沒花到一毛錢</a:t>
            </a:r>
          </a:p>
          <a:p>
            <a:pPr marL="514350" indent="-514350">
              <a:buAutoNum type="arabicPeriod"/>
            </a:pP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反被出賣</a:t>
            </a:r>
          </a:p>
          <a:p>
            <a:pPr marL="514350" indent="-514350">
              <a:buAutoNum type="arabicPeriod"/>
            </a:pPr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最後還是要承擔自己的錯誤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/>
        </p:nvGraphicFramePr>
        <p:xfrm>
          <a:off x="685800" y="842010"/>
          <a:ext cx="7532370" cy="3786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Box 2"/>
          <p:cNvSpPr txBox="1"/>
          <p:nvPr/>
        </p:nvSpPr>
        <p:spPr>
          <a:xfrm>
            <a:off x="7086600" y="361950"/>
            <a:ext cx="79819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反省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352550"/>
            <a:ext cx="7772400" cy="1769110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不要讓金錢左右你的選擇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endParaRPr lang="en-US" altLang="zh-CN">
              <a:effectLst/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352550"/>
            <a:ext cx="7772400" cy="1769110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不要把</a:t>
            </a:r>
            <a:r>
              <a:rPr lang="zh-CN" b="1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金錢</a:t>
            </a:r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放在</a:t>
            </a:r>
            <a:r>
              <a:rPr lang="zh-CN" b="1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關係</a:t>
            </a:r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之上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endParaRPr lang="en-US" altLang="zh-CN">
              <a:effectLst/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5“猶大就把那銀錢</a:t>
            </a:r>
            <a:r>
              <a:rPr lang="en-US" sz="32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丟在殿裡</a:t>
            </a:r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”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60450" y="1200150"/>
            <a:ext cx="7626350" cy="339471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三十兩銀錢來自誰？</a:t>
            </a:r>
          </a:p>
          <a:p>
            <a:pPr marL="514350" indent="-514350">
              <a:buAutoNum type="arabicPeriod"/>
            </a:pP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諷刺宗教領袖的黑暗</a:t>
            </a:r>
          </a:p>
          <a:p>
            <a:pPr marL="514350" indent="-514350">
              <a:buAutoNum type="arabicPeriod"/>
            </a:pP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還錢賠不了命</a:t>
            </a:r>
          </a:p>
          <a:p>
            <a:pPr marL="514350" indent="-514350">
              <a:buAutoNum type="arabicPeriod"/>
            </a:pP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錢換不來人生遺憾</a:t>
            </a:r>
          </a:p>
          <a:p>
            <a:pPr marL="514350" indent="-514350">
              <a:buAutoNum type="arabicPeriod"/>
            </a:pP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上帝不需要你的錢、祂要你的忠良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61950"/>
            <a:ext cx="3446145" cy="26142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438400" y="514350"/>
            <a:ext cx="5709285" cy="619125"/>
          </a:xfrm>
        </p:spPr>
        <p:txBody>
          <a:bodyPr/>
          <a:lstStyle/>
          <a:p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不要讓人生留下遺憾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692525" y="1581150"/>
            <a:ext cx="4070985" cy="1926590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zh-CN" altLang="en-US" sz="2800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親情</a:t>
            </a:r>
          </a:p>
          <a:p>
            <a:pPr marL="457200" indent="-457200" algn="l">
              <a:buAutoNum type="arabicPeriod"/>
            </a:pPr>
            <a:r>
              <a:rPr lang="zh-CN" altLang="en-US" sz="2800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感情</a:t>
            </a:r>
            <a:endParaRPr lang="en-US" altLang="zh-CN" sz="2800" b="1">
              <a:solidFill>
                <a:srgbClr val="050505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457200" indent="-457200" algn="l">
              <a:buAutoNum type="arabicPeriod"/>
            </a:pPr>
            <a:r>
              <a:rPr lang="zh-CN" altLang="en-US" sz="2800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人生抉擇</a:t>
            </a:r>
            <a:endParaRPr lang="en-US" altLang="zh-CN" sz="2800" b="1">
              <a:solidFill>
                <a:srgbClr val="050505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457200" indent="-457200" algn="ctr">
              <a:buAutoNum type="arabicPeriod"/>
            </a:pPr>
            <a:endParaRPr lang="zh-CN" altLang="en-US" sz="2800" b="1">
              <a:solidFill>
                <a:srgbClr val="050505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01700" y="3105150"/>
            <a:ext cx="7340600" cy="871855"/>
          </a:xfrm>
        </p:spPr>
        <p:txBody>
          <a:bodyPr/>
          <a:lstStyle/>
          <a:p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遺憾是你自己的，別人不在乎。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1113155" y="2038350"/>
            <a:ext cx="7129145" cy="845185"/>
          </a:xfrm>
        </p:spPr>
        <p:txBody>
          <a:bodyPr/>
          <a:lstStyle/>
          <a:p>
            <a:r>
              <a:rPr 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“</a:t>
            </a:r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那與我們有什麼相干？”</a:t>
            </a:r>
            <a:endParaRPr lang="en-US" sz="320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77465" cy="17913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/>
            </a:r>
            <a:b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lang="en-US" altLang="zh-CN"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970280" y="57150"/>
            <a:ext cx="5151755" cy="755650"/>
          </a:xfrm>
        </p:spPr>
        <p:txBody>
          <a:bodyPr/>
          <a:lstStyle/>
          <a:p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人生最寶貴的價值</a:t>
            </a:r>
            <a:r>
              <a:rPr lang="en-US" alt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...</a:t>
            </a:r>
          </a:p>
        </p:txBody>
      </p:sp>
      <p:pic>
        <p:nvPicPr>
          <p:cNvPr id="100" name="Content Placeholder 99"/>
          <p:cNvPicPr>
            <a:picLocks noGrp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914400" y="742950"/>
            <a:ext cx="6292850" cy="42214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 Box 6"/>
          <p:cNvSpPr txBox="1"/>
          <p:nvPr/>
        </p:nvSpPr>
        <p:spPr>
          <a:xfrm>
            <a:off x="7649210" y="1504950"/>
            <a:ext cx="736600" cy="26530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少留下遺憾。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352550"/>
            <a:ext cx="7772400" cy="1769110"/>
          </a:xfrm>
        </p:spPr>
        <p:txBody>
          <a:bodyPr/>
          <a:lstStyle/>
          <a:p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要錢 </a:t>
            </a:r>
            <a:r>
              <a:rPr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還是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無悔 ？</a:t>
            </a:r>
            <a:r>
              <a:rPr b="1" u="sng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392805"/>
            <a:ext cx="6400800" cy="706755"/>
          </a:xfrm>
        </p:spPr>
        <p:txBody>
          <a:bodyPr/>
          <a:lstStyle/>
          <a:p>
            <a:r>
              <a:rPr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馬太 27：1-5</a:t>
            </a:r>
            <a:r>
              <a:rPr 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endParaRPr lang="en-US" altLang="zh-CN">
              <a:effectLst/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783590"/>
          </a:xfrm>
        </p:spPr>
        <p:txBody>
          <a:bodyPr/>
          <a:lstStyle/>
          <a:p>
            <a:r>
              <a:rPr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馬太 27：1-5</a:t>
            </a: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8930" y="837565"/>
            <a:ext cx="8586470" cy="4184015"/>
          </a:xfrm>
        </p:spPr>
        <p:txBody>
          <a:bodyPr/>
          <a:lstStyle/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 到了早晨，眾祭司長和民間的長老大家商議要治死耶穌， </a:t>
            </a: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 就把他捆綁，解去交給巡撫彼拉多。</a:t>
            </a: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 這時候，賣耶穌的猶大看見耶穌已經定了罪，就後悔，把那三十塊錢拿回來給祭司長和長老，說： </a:t>
            </a: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 「我賣了無辜之人的血，是有罪了。」他們說：「那與我們有什麼相干？你自己承當吧！」 </a:t>
            </a: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5 猶大就把那銀錢丟在殿裡，出去吊死了。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/>
        </p:nvGraphicFramePr>
        <p:xfrm>
          <a:off x="685800" y="209550"/>
          <a:ext cx="7532370" cy="4578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3058160" y="57150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u="sng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猶大的內心歷程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508000" y="906780"/>
          <a:ext cx="8128000" cy="3980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352550"/>
            <a:ext cx="7772400" cy="1769110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悔恨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總是無法挽救的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endParaRPr lang="en-US" altLang="zh-CN">
              <a:effectLst/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352550"/>
            <a:ext cx="7772400" cy="1769110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良知的責備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b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是一輩子的煎熬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endParaRPr lang="en-US" altLang="zh-CN">
              <a:effectLst/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895350"/>
            <a:ext cx="7772400" cy="1135380"/>
          </a:xfrm>
        </p:spPr>
        <p:txBody>
          <a:bodyPr/>
          <a:lstStyle/>
          <a:p>
            <a:r>
              <a:rPr lang="zh-CN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能減輕自我內心的罪咎感嗎？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1885950"/>
            <a:ext cx="6400800" cy="1208405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r>
              <a:rPr lang="zh-CN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能彌補別人的傷害嗎？</a:t>
            </a:r>
            <a:endParaRPr lang="en-US" altLang="zh-CN" sz="4000">
              <a:effectLst/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533400" y="3638550"/>
            <a:ext cx="843788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加害人與被害人</a:t>
            </a:r>
            <a:r>
              <a:rPr lang="en-US" altLang="zh-CN" sz="40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CN" altLang="en-US" sz="40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每一個人都需要耶穌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祭司長與長老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60450" y="1200150"/>
            <a:ext cx="7626350" cy="339471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zh-CN" alt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私下合謀</a:t>
            </a: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</a:p>
          <a:p>
            <a:pPr marL="514350" indent="-514350">
              <a:buAutoNum type="arabicPeriod"/>
            </a:pPr>
            <a:r>
              <a:rPr lang="zh-CN" alt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翻臉不認</a:t>
            </a:r>
          </a:p>
          <a:p>
            <a:pPr marL="514350" indent="-514350">
              <a:buAutoNum type="arabicPeriod"/>
            </a:pPr>
            <a:r>
              <a:rPr lang="zh-CN" alt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沒有一個人為無辜者說話</a:t>
            </a:r>
          </a:p>
          <a:p>
            <a:pPr marL="514350" indent="-514350">
              <a:buAutoNum type="arabicPeriod"/>
            </a:pPr>
            <a:r>
              <a:rPr lang="zh-CN" alt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船過水無痕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514350" indent="-514350">
              <a:buAutoNum type="arabicPeriod"/>
            </a:pP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endParaRPr lang="en-US" sz="2800" b="1">
              <a:highlight>
                <a:srgbClr val="FFFF00"/>
              </a:highligh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349</Words>
  <Application>Microsoft Office PowerPoint</Application>
  <PresentationFormat>全屏显示(16:9)</PresentationFormat>
  <Paragraphs>60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Microsoft JhengHei</vt:lpstr>
      <vt:lpstr>SimSun</vt:lpstr>
      <vt:lpstr>Microsoft YaHei</vt:lpstr>
      <vt:lpstr>Arial</vt:lpstr>
      <vt:lpstr>Calibri</vt:lpstr>
      <vt:lpstr>Default Design</vt:lpstr>
      <vt:lpstr>你的人生有遺憾嗎 ？               </vt:lpstr>
      <vt:lpstr>要錢 還是 無悔 ？           </vt:lpstr>
      <vt:lpstr>馬太 27：1-5</vt:lpstr>
      <vt:lpstr>PowerPoint 演示文稿</vt:lpstr>
      <vt:lpstr>PowerPoint 演示文稿</vt:lpstr>
      <vt:lpstr>悔恨 總是無法挽救的               </vt:lpstr>
      <vt:lpstr>良知的責備  是一輩子的煎熬              </vt:lpstr>
      <vt:lpstr>能減輕自我內心的罪咎感嗎？               </vt:lpstr>
      <vt:lpstr>祭司長與長老</vt:lpstr>
      <vt:lpstr>猶大的悲劇</vt:lpstr>
      <vt:lpstr>PowerPoint 演示文稿</vt:lpstr>
      <vt:lpstr>不要讓金錢左右你的選擇               </vt:lpstr>
      <vt:lpstr>不要把金錢放在關係之上               </vt:lpstr>
      <vt:lpstr>5“猶大就把那銀錢丟在殿裡 ”</vt:lpstr>
      <vt:lpstr>不要讓人生留下遺憾              </vt:lpstr>
      <vt:lpstr>遺憾是你自己的，別人不在乎。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128</cp:revision>
  <dcterms:created xsi:type="dcterms:W3CDTF">2022-05-19T02:38:00Z</dcterms:created>
  <dcterms:modified xsi:type="dcterms:W3CDTF">2023-03-04T21:47:42Z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ICV">
    <vt:lpwstr>54E2A73A0D1F450CBD6FDF9714A9C91E</vt:lpwstr>
  </property>
  <property fmtid="{D5CDD505-2E9C-101B-9397-08002B2CF9AE}" pid="5" name="KSOProductBuildVer">
    <vt:lpwstr>1033-11.2.0.11486</vt:lpwstr>
  </property>
</Properties>
</file>