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22"/>
  </p:notesMasterIdLst>
  <p:sldIdLst>
    <p:sldId id="1189" r:id="rId2"/>
    <p:sldId id="1741" r:id="rId3"/>
    <p:sldId id="1804" r:id="rId4"/>
    <p:sldId id="1805" r:id="rId5"/>
    <p:sldId id="1806" r:id="rId6"/>
    <p:sldId id="1807" r:id="rId7"/>
    <p:sldId id="1776" r:id="rId8"/>
    <p:sldId id="1809" r:id="rId9"/>
    <p:sldId id="1778" r:id="rId10"/>
    <p:sldId id="1780" r:id="rId11"/>
    <p:sldId id="1782" r:id="rId12"/>
    <p:sldId id="1779" r:id="rId13"/>
    <p:sldId id="1783" r:id="rId14"/>
    <p:sldId id="1810" r:id="rId15"/>
    <p:sldId id="1811" r:id="rId16"/>
    <p:sldId id="1813" r:id="rId17"/>
    <p:sldId id="1696" r:id="rId18"/>
    <p:sldId id="1775" r:id="rId19"/>
    <p:sldId id="1814" r:id="rId20"/>
    <p:sldId id="1723" r:id="rId21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7D"/>
    <a:srgbClr val="FFFFEB"/>
    <a:srgbClr val="FFFFF7"/>
    <a:srgbClr val="FFFFD1"/>
    <a:srgbClr val="FFFFD5"/>
    <a:srgbClr val="FFFFB3"/>
    <a:srgbClr val="F2FED2"/>
    <a:srgbClr val="FFFF99"/>
    <a:srgbClr val="009899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6" autoAdjust="0"/>
    <p:restoredTop sz="93428" autoAdjust="0"/>
  </p:normalViewPr>
  <p:slideViewPr>
    <p:cSldViewPr>
      <p:cViewPr varScale="1">
        <p:scale>
          <a:sx n="95" d="100"/>
          <a:sy n="95" d="100"/>
        </p:scale>
        <p:origin x="78" y="264"/>
      </p:cViewPr>
      <p:guideLst>
        <p:guide orient="horz" pos="166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D76233-2C52-45E9-94E8-FBDCAFC81AF1}" type="doc">
      <dgm:prSet loTypeId="urn:microsoft.com/office/officeart/2005/8/layout/radial6#1" loCatId="cycle" qsTypeId="urn:microsoft.com/office/officeart/2005/8/quickstyle/simple3#1" qsCatId="simple" csTypeId="urn:microsoft.com/office/officeart/2005/8/colors/accent1_2#2" csCatId="accent1" phldr="0"/>
      <dgm:spPr/>
      <dgm:t>
        <a:bodyPr/>
        <a:lstStyle/>
        <a:p>
          <a:endParaRPr lang="en-US"/>
        </a:p>
      </dgm:t>
    </dgm:pt>
    <dgm:pt modelId="{8E2A460B-45D3-4E20-A31D-4AFE676F0DDA}">
      <dgm:prSet phldrT="[Text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b="1">
              <a:latin typeface="Microsoft JhengHei" panose="020B0604030504040204" pitchFamily="34" charset="-120"/>
              <a:ea typeface="Microsoft JhengHei" panose="020B0604030504040204" pitchFamily="34" charset="-120"/>
            </a:rPr>
            <a:t>耶穌</a:t>
          </a:r>
        </a:p>
      </dgm:t>
    </dgm:pt>
    <dgm:pt modelId="{40722E6B-70D7-49DD-BCDB-C5F5A53BB946}" type="parTrans" cxnId="{451FB8F9-C8A5-4374-8C75-FB363A4D2506}">
      <dgm:prSet/>
      <dgm:spPr/>
      <dgm:t>
        <a:bodyPr/>
        <a:lstStyle/>
        <a:p>
          <a:endParaRPr lang="en-US"/>
        </a:p>
      </dgm:t>
    </dgm:pt>
    <dgm:pt modelId="{AC66A5CC-387D-4D7B-8E90-1B8214C2F261}" type="sibTrans" cxnId="{451FB8F9-C8A5-4374-8C75-FB363A4D2506}">
      <dgm:prSet/>
      <dgm:spPr/>
      <dgm:t>
        <a:bodyPr/>
        <a:lstStyle/>
        <a:p>
          <a:endParaRPr lang="en-US"/>
        </a:p>
      </dgm:t>
    </dgm:pt>
    <dgm:pt modelId="{ECE2948F-862B-4CC3-B6BC-3E6415C7F5DD}">
      <dgm:prSet phldrT="[Tex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祭</a:t>
          </a: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rPr>
            <a:t>司長</a:t>
          </a:r>
        </a:p>
      </dgm:t>
    </dgm:pt>
    <dgm:pt modelId="{055F34F9-26B5-46B6-B947-B5718EF53A09}" type="parTrans" cxnId="{823065F3-D12F-4D48-860C-0CAD7CF71C1B}">
      <dgm:prSet/>
      <dgm:spPr/>
      <dgm:t>
        <a:bodyPr/>
        <a:lstStyle/>
        <a:p>
          <a:endParaRPr lang="en-US"/>
        </a:p>
      </dgm:t>
    </dgm:pt>
    <dgm:pt modelId="{4116C939-0673-4613-8FA7-CB6FE7258301}" type="sibTrans" cxnId="{823065F3-D12F-4D48-860C-0CAD7CF71C1B}">
      <dgm:prSet/>
      <dgm:spPr/>
      <dgm:t>
        <a:bodyPr/>
        <a:lstStyle/>
        <a:p>
          <a:endParaRPr lang="en-US"/>
        </a:p>
      </dgm:t>
    </dgm:pt>
    <dgm:pt modelId="{D34FE5D7-7525-4D59-ABC9-3998105E634C}">
      <dgm:prSet phldrT="[Tex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彼拉</a:t>
          </a: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多</a:t>
          </a:r>
          <a:endParaRPr altLang="en-US"/>
        </a:p>
      </dgm:t>
    </dgm:pt>
    <dgm:pt modelId="{A96BE2DD-535A-47FD-A010-195BD3C076B9}" type="parTrans" cxnId="{3391269C-816D-45FA-9EDF-0D55EC68043A}">
      <dgm:prSet/>
      <dgm:spPr/>
      <dgm:t>
        <a:bodyPr/>
        <a:lstStyle/>
        <a:p>
          <a:endParaRPr lang="en-US"/>
        </a:p>
      </dgm:t>
    </dgm:pt>
    <dgm:pt modelId="{75EA9321-EAFA-4AF6-8313-8107E8EB3526}" type="sibTrans" cxnId="{3391269C-816D-45FA-9EDF-0D55EC68043A}">
      <dgm:prSet/>
      <dgm:spPr/>
      <dgm:t>
        <a:bodyPr/>
        <a:lstStyle/>
        <a:p>
          <a:endParaRPr lang="en-US"/>
        </a:p>
      </dgm:t>
    </dgm:pt>
    <dgm:pt modelId="{E17F1310-B4AD-4B57-8D9B-BF776721EA77}">
      <dgm:prSet phldrT="[Tex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>官府</a:t>
          </a:r>
        </a:p>
      </dgm:t>
    </dgm:pt>
    <dgm:pt modelId="{6BAC1755-6217-4715-99C2-D1422148265D}" type="parTrans" cxnId="{CF5E9D47-331F-4B26-B1E4-C6F7E9A7D46D}">
      <dgm:prSet/>
      <dgm:spPr/>
      <dgm:t>
        <a:bodyPr/>
        <a:lstStyle/>
        <a:p>
          <a:endParaRPr lang="en-US"/>
        </a:p>
      </dgm:t>
    </dgm:pt>
    <dgm:pt modelId="{925984A4-8E6F-4D28-B868-DBAB08F4BD28}" type="sibTrans" cxnId="{CF5E9D47-331F-4B26-B1E4-C6F7E9A7D46D}">
      <dgm:prSet/>
      <dgm:spPr/>
      <dgm:t>
        <a:bodyPr/>
        <a:lstStyle/>
        <a:p>
          <a:endParaRPr lang="en-US"/>
        </a:p>
      </dgm:t>
    </dgm:pt>
    <dgm:pt modelId="{468FA009-1E87-4539-85FA-5C28B78DD6E9}">
      <dgm:prSet phldrT="[Tex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>百姓</a:t>
          </a:r>
        </a:p>
      </dgm:t>
    </dgm:pt>
    <dgm:pt modelId="{F205FF88-2C9B-4658-BCAA-BEA6EB7393B2}" type="parTrans" cxnId="{62023467-C8BD-4613-8906-B4D8731CDBB9}">
      <dgm:prSet/>
      <dgm:spPr/>
      <dgm:t>
        <a:bodyPr/>
        <a:lstStyle/>
        <a:p>
          <a:endParaRPr lang="en-US"/>
        </a:p>
      </dgm:t>
    </dgm:pt>
    <dgm:pt modelId="{B5C730DE-1181-420B-A78D-195E914DCCF5}" type="sibTrans" cxnId="{62023467-C8BD-4613-8906-B4D8731CDBB9}">
      <dgm:prSet/>
      <dgm:spPr/>
      <dgm:t>
        <a:bodyPr/>
        <a:lstStyle/>
        <a:p>
          <a:endParaRPr lang="en-US"/>
        </a:p>
      </dgm:t>
    </dgm:pt>
    <dgm:pt modelId="{D5B7622F-17AC-467C-B10C-28C38C38C350}" type="pres">
      <dgm:prSet presAssocID="{37D76233-2C52-45E9-94E8-FBDCAFC81AF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BADECBB5-37EA-4668-8A2F-BD2C2902F22A}" type="pres">
      <dgm:prSet presAssocID="{8E2A460B-45D3-4E20-A31D-4AFE676F0DDA}" presName="centerShape" presStyleLbl="node0" presStyleIdx="0" presStyleCnt="1"/>
      <dgm:spPr/>
      <dgm:t>
        <a:bodyPr/>
        <a:lstStyle/>
        <a:p>
          <a:endParaRPr lang="zh-CN" altLang="en-US"/>
        </a:p>
      </dgm:t>
    </dgm:pt>
    <dgm:pt modelId="{C2E7DEFD-0505-42BF-AE13-B6483BF86572}" type="pres">
      <dgm:prSet presAssocID="{ECE2948F-862B-4CC3-B6BC-3E6415C7F5D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5046E67-FA41-4C32-9E33-BDDDFBBF1D6A}" type="pres">
      <dgm:prSet presAssocID="{ECE2948F-862B-4CC3-B6BC-3E6415C7F5DD}" presName="dummy" presStyleCnt="0"/>
      <dgm:spPr/>
    </dgm:pt>
    <dgm:pt modelId="{F3596884-C09F-4C70-900E-D61864BED5F1}" type="pres">
      <dgm:prSet presAssocID="{4116C939-0673-4613-8FA7-CB6FE7258301}" presName="sibTrans" presStyleLbl="sibTrans2D1" presStyleIdx="0" presStyleCnt="4"/>
      <dgm:spPr/>
      <dgm:t>
        <a:bodyPr/>
        <a:lstStyle/>
        <a:p>
          <a:endParaRPr lang="zh-CN" altLang="en-US"/>
        </a:p>
      </dgm:t>
    </dgm:pt>
    <dgm:pt modelId="{44F31994-0027-4DC3-B39E-FEE01FB1A852}" type="pres">
      <dgm:prSet presAssocID="{D34FE5D7-7525-4D59-ABC9-3998105E634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6A1073C-AEB6-41D2-8257-B02F52AE6460}" type="pres">
      <dgm:prSet presAssocID="{D34FE5D7-7525-4D59-ABC9-3998105E634C}" presName="dummy" presStyleCnt="0"/>
      <dgm:spPr/>
    </dgm:pt>
    <dgm:pt modelId="{15715456-3418-4DF0-AF3A-DA59307B110D}" type="pres">
      <dgm:prSet presAssocID="{75EA9321-EAFA-4AF6-8313-8107E8EB3526}" presName="sibTrans" presStyleLbl="sibTrans2D1" presStyleIdx="1" presStyleCnt="4"/>
      <dgm:spPr/>
      <dgm:t>
        <a:bodyPr/>
        <a:lstStyle/>
        <a:p>
          <a:endParaRPr lang="zh-CN" altLang="en-US"/>
        </a:p>
      </dgm:t>
    </dgm:pt>
    <dgm:pt modelId="{0DA4B7DF-BD6B-46E8-940A-69050C019BB3}" type="pres">
      <dgm:prSet presAssocID="{E17F1310-B4AD-4B57-8D9B-BF776721EA7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268D1C0-A139-4893-A300-CF509D15352B}" type="pres">
      <dgm:prSet presAssocID="{E17F1310-B4AD-4B57-8D9B-BF776721EA77}" presName="dummy" presStyleCnt="0"/>
      <dgm:spPr/>
    </dgm:pt>
    <dgm:pt modelId="{EBDCA107-8C73-4044-AC95-50DA28B759A8}" type="pres">
      <dgm:prSet presAssocID="{925984A4-8E6F-4D28-B868-DBAB08F4BD28}" presName="sibTrans" presStyleLbl="sibTrans2D1" presStyleIdx="2" presStyleCnt="4"/>
      <dgm:spPr/>
      <dgm:t>
        <a:bodyPr/>
        <a:lstStyle/>
        <a:p>
          <a:endParaRPr lang="zh-CN" altLang="en-US"/>
        </a:p>
      </dgm:t>
    </dgm:pt>
    <dgm:pt modelId="{F539A410-44AA-4A02-9F1B-997DD2B71E87}" type="pres">
      <dgm:prSet presAssocID="{468FA009-1E87-4539-85FA-5C28B78DD6E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B016566-AAE3-46FD-A114-7C13E71734EF}" type="pres">
      <dgm:prSet presAssocID="{468FA009-1E87-4539-85FA-5C28B78DD6E9}" presName="dummy" presStyleCnt="0"/>
      <dgm:spPr/>
    </dgm:pt>
    <dgm:pt modelId="{B5FF6E04-452A-4146-97F4-3BC94EB5BB87}" type="pres">
      <dgm:prSet presAssocID="{B5C730DE-1181-420B-A78D-195E914DCCF5}" presName="sibTrans" presStyleLbl="sibTrans2D1" presStyleIdx="3" presStyleCnt="4"/>
      <dgm:spPr/>
      <dgm:t>
        <a:bodyPr/>
        <a:lstStyle/>
        <a:p>
          <a:endParaRPr lang="zh-CN" altLang="en-US"/>
        </a:p>
      </dgm:t>
    </dgm:pt>
  </dgm:ptLst>
  <dgm:cxnLst>
    <dgm:cxn modelId="{B6BA8665-F30A-47AA-A983-98F1503B1972}" type="presOf" srcId="{E17F1310-B4AD-4B57-8D9B-BF776721EA77}" destId="{0DA4B7DF-BD6B-46E8-940A-69050C019BB3}" srcOrd="0" destOrd="0" presId="urn:microsoft.com/office/officeart/2005/8/layout/radial6#1"/>
    <dgm:cxn modelId="{FB81B467-2FC5-426B-A333-1AD3EB0A882C}" type="presOf" srcId="{75EA9321-EAFA-4AF6-8313-8107E8EB3526}" destId="{15715456-3418-4DF0-AF3A-DA59307B110D}" srcOrd="0" destOrd="0" presId="urn:microsoft.com/office/officeart/2005/8/layout/radial6#1"/>
    <dgm:cxn modelId="{CF5E9D47-331F-4B26-B1E4-C6F7E9A7D46D}" srcId="{8E2A460B-45D3-4E20-A31D-4AFE676F0DDA}" destId="{E17F1310-B4AD-4B57-8D9B-BF776721EA77}" srcOrd="2" destOrd="0" parTransId="{6BAC1755-6217-4715-99C2-D1422148265D}" sibTransId="{925984A4-8E6F-4D28-B868-DBAB08F4BD28}"/>
    <dgm:cxn modelId="{62023467-C8BD-4613-8906-B4D8731CDBB9}" srcId="{8E2A460B-45D3-4E20-A31D-4AFE676F0DDA}" destId="{468FA009-1E87-4539-85FA-5C28B78DD6E9}" srcOrd="3" destOrd="0" parTransId="{F205FF88-2C9B-4658-BCAA-BEA6EB7393B2}" sibTransId="{B5C730DE-1181-420B-A78D-195E914DCCF5}"/>
    <dgm:cxn modelId="{CDA311C5-B12A-4C99-B30C-2891F828B22F}" type="presOf" srcId="{B5C730DE-1181-420B-A78D-195E914DCCF5}" destId="{B5FF6E04-452A-4146-97F4-3BC94EB5BB87}" srcOrd="0" destOrd="0" presId="urn:microsoft.com/office/officeart/2005/8/layout/radial6#1"/>
    <dgm:cxn modelId="{2F8C28C0-08EB-4C05-98DA-8D85D0427C9D}" type="presOf" srcId="{925984A4-8E6F-4D28-B868-DBAB08F4BD28}" destId="{EBDCA107-8C73-4044-AC95-50DA28B759A8}" srcOrd="0" destOrd="0" presId="urn:microsoft.com/office/officeart/2005/8/layout/radial6#1"/>
    <dgm:cxn modelId="{8B695577-3B04-44A0-9F1E-CBF2A9987E71}" type="presOf" srcId="{ECE2948F-862B-4CC3-B6BC-3E6415C7F5DD}" destId="{C2E7DEFD-0505-42BF-AE13-B6483BF86572}" srcOrd="0" destOrd="0" presId="urn:microsoft.com/office/officeart/2005/8/layout/radial6#1"/>
    <dgm:cxn modelId="{9796E464-1285-4D9B-8F65-992FBC882148}" type="presOf" srcId="{D34FE5D7-7525-4D59-ABC9-3998105E634C}" destId="{44F31994-0027-4DC3-B39E-FEE01FB1A852}" srcOrd="0" destOrd="0" presId="urn:microsoft.com/office/officeart/2005/8/layout/radial6#1"/>
    <dgm:cxn modelId="{9FA24E72-3550-4731-8341-BEEC3CB9F638}" type="presOf" srcId="{8E2A460B-45D3-4E20-A31D-4AFE676F0DDA}" destId="{BADECBB5-37EA-4668-8A2F-BD2C2902F22A}" srcOrd="0" destOrd="0" presId="urn:microsoft.com/office/officeart/2005/8/layout/radial6#1"/>
    <dgm:cxn modelId="{3391269C-816D-45FA-9EDF-0D55EC68043A}" srcId="{8E2A460B-45D3-4E20-A31D-4AFE676F0DDA}" destId="{D34FE5D7-7525-4D59-ABC9-3998105E634C}" srcOrd="1" destOrd="0" parTransId="{A96BE2DD-535A-47FD-A010-195BD3C076B9}" sibTransId="{75EA9321-EAFA-4AF6-8313-8107E8EB3526}"/>
    <dgm:cxn modelId="{BFBA0ECF-BCF2-47CD-9867-5EFFFC474EE9}" type="presOf" srcId="{37D76233-2C52-45E9-94E8-FBDCAFC81AF1}" destId="{D5B7622F-17AC-467C-B10C-28C38C38C350}" srcOrd="0" destOrd="0" presId="urn:microsoft.com/office/officeart/2005/8/layout/radial6#1"/>
    <dgm:cxn modelId="{823065F3-D12F-4D48-860C-0CAD7CF71C1B}" srcId="{8E2A460B-45D3-4E20-A31D-4AFE676F0DDA}" destId="{ECE2948F-862B-4CC3-B6BC-3E6415C7F5DD}" srcOrd="0" destOrd="0" parTransId="{055F34F9-26B5-46B6-B947-B5718EF53A09}" sibTransId="{4116C939-0673-4613-8FA7-CB6FE7258301}"/>
    <dgm:cxn modelId="{451FB8F9-C8A5-4374-8C75-FB363A4D2506}" srcId="{37D76233-2C52-45E9-94E8-FBDCAFC81AF1}" destId="{8E2A460B-45D3-4E20-A31D-4AFE676F0DDA}" srcOrd="0" destOrd="0" parTransId="{40722E6B-70D7-49DD-BCDB-C5F5A53BB946}" sibTransId="{AC66A5CC-387D-4D7B-8E90-1B8214C2F261}"/>
    <dgm:cxn modelId="{97B09CE2-6DC2-41EE-8699-98F7B0FFFF3D}" type="presOf" srcId="{468FA009-1E87-4539-85FA-5C28B78DD6E9}" destId="{F539A410-44AA-4A02-9F1B-997DD2B71E87}" srcOrd="0" destOrd="0" presId="urn:microsoft.com/office/officeart/2005/8/layout/radial6#1"/>
    <dgm:cxn modelId="{3DC9BF39-72D8-43CD-B0C1-736746E7D45A}" type="presOf" srcId="{4116C939-0673-4613-8FA7-CB6FE7258301}" destId="{F3596884-C09F-4C70-900E-D61864BED5F1}" srcOrd="0" destOrd="0" presId="urn:microsoft.com/office/officeart/2005/8/layout/radial6#1"/>
    <dgm:cxn modelId="{A96E5C1A-FA30-443D-838F-755C46F7C7B9}" type="presParOf" srcId="{D5B7622F-17AC-467C-B10C-28C38C38C350}" destId="{BADECBB5-37EA-4668-8A2F-BD2C2902F22A}" srcOrd="0" destOrd="0" presId="urn:microsoft.com/office/officeart/2005/8/layout/radial6#1"/>
    <dgm:cxn modelId="{A398BDC7-645C-485A-9F76-C893F3F8A68D}" type="presParOf" srcId="{D5B7622F-17AC-467C-B10C-28C38C38C350}" destId="{C2E7DEFD-0505-42BF-AE13-B6483BF86572}" srcOrd="1" destOrd="0" presId="urn:microsoft.com/office/officeart/2005/8/layout/radial6#1"/>
    <dgm:cxn modelId="{B2494EB1-F327-4948-90C3-08C10521DB2F}" type="presParOf" srcId="{D5B7622F-17AC-467C-B10C-28C38C38C350}" destId="{45046E67-FA41-4C32-9E33-BDDDFBBF1D6A}" srcOrd="2" destOrd="0" presId="urn:microsoft.com/office/officeart/2005/8/layout/radial6#1"/>
    <dgm:cxn modelId="{00AA3EEF-7AD0-4192-8829-977726FB5930}" type="presParOf" srcId="{D5B7622F-17AC-467C-B10C-28C38C38C350}" destId="{F3596884-C09F-4C70-900E-D61864BED5F1}" srcOrd="3" destOrd="0" presId="urn:microsoft.com/office/officeart/2005/8/layout/radial6#1"/>
    <dgm:cxn modelId="{C45989F4-93C0-40E0-BA21-BA885B1FE4CE}" type="presParOf" srcId="{D5B7622F-17AC-467C-B10C-28C38C38C350}" destId="{44F31994-0027-4DC3-B39E-FEE01FB1A852}" srcOrd="4" destOrd="0" presId="urn:microsoft.com/office/officeart/2005/8/layout/radial6#1"/>
    <dgm:cxn modelId="{6624D50F-5FEA-4479-833A-00A2FC9D9A0D}" type="presParOf" srcId="{D5B7622F-17AC-467C-B10C-28C38C38C350}" destId="{C6A1073C-AEB6-41D2-8257-B02F52AE6460}" srcOrd="5" destOrd="0" presId="urn:microsoft.com/office/officeart/2005/8/layout/radial6#1"/>
    <dgm:cxn modelId="{04D4B697-3BBC-4511-9010-847FDFF9F4CE}" type="presParOf" srcId="{D5B7622F-17AC-467C-B10C-28C38C38C350}" destId="{15715456-3418-4DF0-AF3A-DA59307B110D}" srcOrd="6" destOrd="0" presId="urn:microsoft.com/office/officeart/2005/8/layout/radial6#1"/>
    <dgm:cxn modelId="{8569F9E5-9C76-4ADF-8732-EAB22684BBF0}" type="presParOf" srcId="{D5B7622F-17AC-467C-B10C-28C38C38C350}" destId="{0DA4B7DF-BD6B-46E8-940A-69050C019BB3}" srcOrd="7" destOrd="0" presId="urn:microsoft.com/office/officeart/2005/8/layout/radial6#1"/>
    <dgm:cxn modelId="{0D1809D4-1C11-413E-9F62-9FBF6EDCF7A7}" type="presParOf" srcId="{D5B7622F-17AC-467C-B10C-28C38C38C350}" destId="{9268D1C0-A139-4893-A300-CF509D15352B}" srcOrd="8" destOrd="0" presId="urn:microsoft.com/office/officeart/2005/8/layout/radial6#1"/>
    <dgm:cxn modelId="{69336F13-DFF1-4392-B37C-56DD19302014}" type="presParOf" srcId="{D5B7622F-17AC-467C-B10C-28C38C38C350}" destId="{EBDCA107-8C73-4044-AC95-50DA28B759A8}" srcOrd="9" destOrd="0" presId="urn:microsoft.com/office/officeart/2005/8/layout/radial6#1"/>
    <dgm:cxn modelId="{817855DA-9608-46C2-B30D-EA82FF25864D}" type="presParOf" srcId="{D5B7622F-17AC-467C-B10C-28C38C38C350}" destId="{F539A410-44AA-4A02-9F1B-997DD2B71E87}" srcOrd="10" destOrd="0" presId="urn:microsoft.com/office/officeart/2005/8/layout/radial6#1"/>
    <dgm:cxn modelId="{59C99198-C551-409E-8B35-E9120FD9CFED}" type="presParOf" srcId="{D5B7622F-17AC-467C-B10C-28C38C38C350}" destId="{2B016566-AAE3-46FD-A114-7C13E71734EF}" srcOrd="11" destOrd="0" presId="urn:microsoft.com/office/officeart/2005/8/layout/radial6#1"/>
    <dgm:cxn modelId="{CE8ED724-82A7-4D45-B7C4-B6F91608E401}" type="presParOf" srcId="{D5B7622F-17AC-467C-B10C-28C38C38C350}" destId="{B5FF6E04-452A-4146-97F4-3BC94EB5BB87}" srcOrd="12" destOrd="0" presId="urn:microsoft.com/office/officeart/2005/8/layout/radial6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5FBB55-74B2-44BC-AC78-9C8120541354}" type="doc">
      <dgm:prSet loTypeId="urn:microsoft.com/office/officeart/2005/8/layout/cycle7#1" loCatId="cycle" qsTypeId="urn:microsoft.com/office/officeart/2005/8/quickstyle/simple1#2" qsCatId="simple" csTypeId="urn:microsoft.com/office/officeart/2005/8/colors/accent1_2#3" csCatId="accent1" phldr="0"/>
      <dgm:spPr/>
      <dgm:t>
        <a:bodyPr/>
        <a:lstStyle/>
        <a:p>
          <a:endParaRPr lang="en-US"/>
        </a:p>
      </dgm:t>
    </dgm:pt>
    <dgm:pt modelId="{FD81B4A0-A345-47B8-9034-54FAD7F16EEA}">
      <dgm:prSet phldrT="[Tex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祭司長主導</a:t>
          </a:r>
        </a:p>
      </dgm:t>
    </dgm:pt>
    <dgm:pt modelId="{E5F7B21D-EDDB-4955-880B-EEB76C1FBF59}" type="parTrans" cxnId="{0E131267-F3B9-4E28-8676-DAA6704E69A1}">
      <dgm:prSet/>
      <dgm:spPr/>
      <dgm:t>
        <a:bodyPr/>
        <a:lstStyle/>
        <a:p>
          <a:endParaRPr lang="en-US"/>
        </a:p>
      </dgm:t>
    </dgm:pt>
    <dgm:pt modelId="{1EF361B0-10D3-4975-BCEB-0A2159A1CAE4}" type="sibTrans" cxnId="{0E131267-F3B9-4E28-8676-DAA6704E69A1}">
      <dgm:prSet/>
      <dgm:spPr/>
      <dgm:t>
        <a:bodyPr/>
        <a:lstStyle/>
        <a:p>
          <a:endParaRPr lang="en-US"/>
        </a:p>
      </dgm:t>
    </dgm:pt>
    <dgm:pt modelId="{B3995DE3-A920-49BD-B90D-49DF4D6B94F9}">
      <dgm:prSet phldrT="[Tex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挑唆眾人</a:t>
          </a:r>
        </a:p>
      </dgm:t>
    </dgm:pt>
    <dgm:pt modelId="{0B5786FC-6F01-4387-BA93-C2ED8F2F5F9F}" type="parTrans" cxnId="{75EF57C9-FD62-4774-AC6E-AD6E2BD504FC}">
      <dgm:prSet/>
      <dgm:spPr/>
      <dgm:t>
        <a:bodyPr/>
        <a:lstStyle/>
        <a:p>
          <a:endParaRPr lang="en-US"/>
        </a:p>
      </dgm:t>
    </dgm:pt>
    <dgm:pt modelId="{B5EFECF8-F5E2-41D1-B747-7DC03FDA2049}" type="sibTrans" cxnId="{75EF57C9-FD62-4774-AC6E-AD6E2BD504FC}">
      <dgm:prSet/>
      <dgm:spPr/>
      <dgm:t>
        <a:bodyPr/>
        <a:lstStyle/>
        <a:p>
          <a:endParaRPr lang="en-US"/>
        </a:p>
      </dgm:t>
    </dgm:pt>
    <dgm:pt modelId="{75AE001A-7AA3-4D0D-8AEC-957FF2B7D3BE}">
      <dgm:prSet phldrT="[Tex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催逼彼拉多</a:t>
          </a:r>
        </a:p>
      </dgm:t>
    </dgm:pt>
    <dgm:pt modelId="{AA8EA639-CBEC-4D14-84DF-6FD6A7CA2AAC}" type="parTrans" cxnId="{D5BEDC3B-7071-424A-BC67-AC6FAA59CE86}">
      <dgm:prSet/>
      <dgm:spPr/>
      <dgm:t>
        <a:bodyPr/>
        <a:lstStyle/>
        <a:p>
          <a:endParaRPr lang="en-US"/>
        </a:p>
      </dgm:t>
    </dgm:pt>
    <dgm:pt modelId="{E405E0E1-B30E-4F09-96E1-A6304DA3EA52}" type="sibTrans" cxnId="{D5BEDC3B-7071-424A-BC67-AC6FAA59CE86}">
      <dgm:prSet/>
      <dgm:spPr/>
      <dgm:t>
        <a:bodyPr/>
        <a:lstStyle/>
        <a:p>
          <a:endParaRPr lang="en-US"/>
        </a:p>
      </dgm:t>
    </dgm:pt>
    <dgm:pt modelId="{CCF7C031-5F3B-494B-9CA8-C75E89BC6D59}" type="pres">
      <dgm:prSet presAssocID="{6E5FBB55-74B2-44BC-AC78-9C812054135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08AB63ED-303C-4535-83BE-CFA56B755A49}" type="pres">
      <dgm:prSet presAssocID="{FD81B4A0-A345-47B8-9034-54FAD7F16EE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7F39950-454C-43F9-9796-3DBC01350EA2}" type="pres">
      <dgm:prSet presAssocID="{1EF361B0-10D3-4975-BCEB-0A2159A1CAE4}" presName="sibTrans" presStyleLbl="sibTrans2D1" presStyleIdx="0" presStyleCnt="3"/>
      <dgm:spPr/>
      <dgm:t>
        <a:bodyPr/>
        <a:lstStyle/>
        <a:p>
          <a:endParaRPr lang="zh-CN" altLang="en-US"/>
        </a:p>
      </dgm:t>
    </dgm:pt>
    <dgm:pt modelId="{0C18B507-9B20-414B-AB3C-235076D54769}" type="pres">
      <dgm:prSet presAssocID="{1EF361B0-10D3-4975-BCEB-0A2159A1CAE4}" presName="connectorText" presStyleLbl="sibTrans2D1" presStyleIdx="0" presStyleCnt="3"/>
      <dgm:spPr/>
      <dgm:t>
        <a:bodyPr/>
        <a:lstStyle/>
        <a:p>
          <a:endParaRPr lang="zh-CN" altLang="en-US"/>
        </a:p>
      </dgm:t>
    </dgm:pt>
    <dgm:pt modelId="{54F1E4FC-40C7-436A-952E-A33C90D6EA21}" type="pres">
      <dgm:prSet presAssocID="{B3995DE3-A920-49BD-B90D-49DF4D6B94F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068CDE7-4F94-46CD-9906-0B60DF0B6ACB}" type="pres">
      <dgm:prSet presAssocID="{B5EFECF8-F5E2-41D1-B747-7DC03FDA2049}" presName="sibTrans" presStyleLbl="sibTrans2D1" presStyleIdx="1" presStyleCnt="3"/>
      <dgm:spPr/>
      <dgm:t>
        <a:bodyPr/>
        <a:lstStyle/>
        <a:p>
          <a:endParaRPr lang="zh-CN" altLang="en-US"/>
        </a:p>
      </dgm:t>
    </dgm:pt>
    <dgm:pt modelId="{CE17F78B-B90E-44D4-8C83-46147AFCCD4F}" type="pres">
      <dgm:prSet presAssocID="{B5EFECF8-F5E2-41D1-B747-7DC03FDA2049}" presName="connectorText" presStyleLbl="sibTrans2D1" presStyleIdx="1" presStyleCnt="3"/>
      <dgm:spPr/>
      <dgm:t>
        <a:bodyPr/>
        <a:lstStyle/>
        <a:p>
          <a:endParaRPr lang="zh-CN" altLang="en-US"/>
        </a:p>
      </dgm:t>
    </dgm:pt>
    <dgm:pt modelId="{16E6D73D-0C2D-4F2E-8F54-ED0B6238B1DF}" type="pres">
      <dgm:prSet presAssocID="{75AE001A-7AA3-4D0D-8AEC-957FF2B7D3B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E1DC624-06E4-4837-AFAE-09183CBBBDF0}" type="pres">
      <dgm:prSet presAssocID="{E405E0E1-B30E-4F09-96E1-A6304DA3EA52}" presName="sibTrans" presStyleLbl="sibTrans2D1" presStyleIdx="2" presStyleCnt="3"/>
      <dgm:spPr/>
      <dgm:t>
        <a:bodyPr/>
        <a:lstStyle/>
        <a:p>
          <a:endParaRPr lang="zh-CN" altLang="en-US"/>
        </a:p>
      </dgm:t>
    </dgm:pt>
    <dgm:pt modelId="{FECB3C4C-2D55-4804-A958-985CE091DD6A}" type="pres">
      <dgm:prSet presAssocID="{E405E0E1-B30E-4F09-96E1-A6304DA3EA52}" presName="connectorText" presStyleLbl="sibTrans2D1" presStyleIdx="2" presStyleCnt="3"/>
      <dgm:spPr/>
      <dgm:t>
        <a:bodyPr/>
        <a:lstStyle/>
        <a:p>
          <a:endParaRPr lang="zh-CN" altLang="en-US"/>
        </a:p>
      </dgm:t>
    </dgm:pt>
  </dgm:ptLst>
  <dgm:cxnLst>
    <dgm:cxn modelId="{7E4C2D6C-0BC9-4D3F-A173-47C26DF2CF4F}" type="presOf" srcId="{6E5FBB55-74B2-44BC-AC78-9C8120541354}" destId="{CCF7C031-5F3B-494B-9CA8-C75E89BC6D59}" srcOrd="0" destOrd="0" presId="urn:microsoft.com/office/officeart/2005/8/layout/cycle7#1"/>
    <dgm:cxn modelId="{436520C7-3B3E-4FB8-B828-7C4A6C1CDDBE}" type="presOf" srcId="{E405E0E1-B30E-4F09-96E1-A6304DA3EA52}" destId="{FECB3C4C-2D55-4804-A958-985CE091DD6A}" srcOrd="1" destOrd="0" presId="urn:microsoft.com/office/officeart/2005/8/layout/cycle7#1"/>
    <dgm:cxn modelId="{75EF57C9-FD62-4774-AC6E-AD6E2BD504FC}" srcId="{6E5FBB55-74B2-44BC-AC78-9C8120541354}" destId="{B3995DE3-A920-49BD-B90D-49DF4D6B94F9}" srcOrd="1" destOrd="0" parTransId="{0B5786FC-6F01-4387-BA93-C2ED8F2F5F9F}" sibTransId="{B5EFECF8-F5E2-41D1-B747-7DC03FDA2049}"/>
    <dgm:cxn modelId="{5D28541D-D49F-4D48-B53A-170872A06DBC}" type="presOf" srcId="{1EF361B0-10D3-4975-BCEB-0A2159A1CAE4}" destId="{97F39950-454C-43F9-9796-3DBC01350EA2}" srcOrd="0" destOrd="0" presId="urn:microsoft.com/office/officeart/2005/8/layout/cycle7#1"/>
    <dgm:cxn modelId="{D5BEDC3B-7071-424A-BC67-AC6FAA59CE86}" srcId="{6E5FBB55-74B2-44BC-AC78-9C8120541354}" destId="{75AE001A-7AA3-4D0D-8AEC-957FF2B7D3BE}" srcOrd="2" destOrd="0" parTransId="{AA8EA639-CBEC-4D14-84DF-6FD6A7CA2AAC}" sibTransId="{E405E0E1-B30E-4F09-96E1-A6304DA3EA52}"/>
    <dgm:cxn modelId="{06681A51-1D1E-4FD2-A658-2AAB5C9B1818}" type="presOf" srcId="{B3995DE3-A920-49BD-B90D-49DF4D6B94F9}" destId="{54F1E4FC-40C7-436A-952E-A33C90D6EA21}" srcOrd="0" destOrd="0" presId="urn:microsoft.com/office/officeart/2005/8/layout/cycle7#1"/>
    <dgm:cxn modelId="{E850D904-28CF-4A37-A726-290562EA2634}" type="presOf" srcId="{B5EFECF8-F5E2-41D1-B747-7DC03FDA2049}" destId="{E068CDE7-4F94-46CD-9906-0B60DF0B6ACB}" srcOrd="0" destOrd="0" presId="urn:microsoft.com/office/officeart/2005/8/layout/cycle7#1"/>
    <dgm:cxn modelId="{9859F170-9D32-4B80-9366-8F982F0E2D40}" type="presOf" srcId="{B5EFECF8-F5E2-41D1-B747-7DC03FDA2049}" destId="{CE17F78B-B90E-44D4-8C83-46147AFCCD4F}" srcOrd="1" destOrd="0" presId="urn:microsoft.com/office/officeart/2005/8/layout/cycle7#1"/>
    <dgm:cxn modelId="{169C050A-9928-4DFD-BC92-C1691547568C}" type="presOf" srcId="{75AE001A-7AA3-4D0D-8AEC-957FF2B7D3BE}" destId="{16E6D73D-0C2D-4F2E-8F54-ED0B6238B1DF}" srcOrd="0" destOrd="0" presId="urn:microsoft.com/office/officeart/2005/8/layout/cycle7#1"/>
    <dgm:cxn modelId="{0A7D393C-67C5-430F-91D6-E36ACC11B4AF}" type="presOf" srcId="{E405E0E1-B30E-4F09-96E1-A6304DA3EA52}" destId="{0E1DC624-06E4-4837-AFAE-09183CBBBDF0}" srcOrd="0" destOrd="0" presId="urn:microsoft.com/office/officeart/2005/8/layout/cycle7#1"/>
    <dgm:cxn modelId="{0E131267-F3B9-4E28-8676-DAA6704E69A1}" srcId="{6E5FBB55-74B2-44BC-AC78-9C8120541354}" destId="{FD81B4A0-A345-47B8-9034-54FAD7F16EEA}" srcOrd="0" destOrd="0" parTransId="{E5F7B21D-EDDB-4955-880B-EEB76C1FBF59}" sibTransId="{1EF361B0-10D3-4975-BCEB-0A2159A1CAE4}"/>
    <dgm:cxn modelId="{A575024A-0641-4E60-AAA4-F3D2C95BF449}" type="presOf" srcId="{FD81B4A0-A345-47B8-9034-54FAD7F16EEA}" destId="{08AB63ED-303C-4535-83BE-CFA56B755A49}" srcOrd="0" destOrd="0" presId="urn:microsoft.com/office/officeart/2005/8/layout/cycle7#1"/>
    <dgm:cxn modelId="{03987A84-DC7E-4A82-B858-5C63E97F9135}" type="presOf" srcId="{1EF361B0-10D3-4975-BCEB-0A2159A1CAE4}" destId="{0C18B507-9B20-414B-AB3C-235076D54769}" srcOrd="1" destOrd="0" presId="urn:microsoft.com/office/officeart/2005/8/layout/cycle7#1"/>
    <dgm:cxn modelId="{6F12969C-0203-47DD-9CD6-54C030DEA5B3}" type="presParOf" srcId="{CCF7C031-5F3B-494B-9CA8-C75E89BC6D59}" destId="{08AB63ED-303C-4535-83BE-CFA56B755A49}" srcOrd="0" destOrd="0" presId="urn:microsoft.com/office/officeart/2005/8/layout/cycle7#1"/>
    <dgm:cxn modelId="{A955D84D-3C19-4F04-B3B0-C4F5F3B1B9AC}" type="presParOf" srcId="{CCF7C031-5F3B-494B-9CA8-C75E89BC6D59}" destId="{97F39950-454C-43F9-9796-3DBC01350EA2}" srcOrd="1" destOrd="0" presId="urn:microsoft.com/office/officeart/2005/8/layout/cycle7#1"/>
    <dgm:cxn modelId="{98C61840-AFC7-43C5-A619-98D9232F6A11}" type="presParOf" srcId="{97F39950-454C-43F9-9796-3DBC01350EA2}" destId="{0C18B507-9B20-414B-AB3C-235076D54769}" srcOrd="0" destOrd="0" presId="urn:microsoft.com/office/officeart/2005/8/layout/cycle7#1"/>
    <dgm:cxn modelId="{1860465A-AF8F-4DB0-AA20-FF1655D76AE9}" type="presParOf" srcId="{CCF7C031-5F3B-494B-9CA8-C75E89BC6D59}" destId="{54F1E4FC-40C7-436A-952E-A33C90D6EA21}" srcOrd="2" destOrd="0" presId="urn:microsoft.com/office/officeart/2005/8/layout/cycle7#1"/>
    <dgm:cxn modelId="{BBE1FA29-69BE-4A08-A00F-77F513215510}" type="presParOf" srcId="{CCF7C031-5F3B-494B-9CA8-C75E89BC6D59}" destId="{E068CDE7-4F94-46CD-9906-0B60DF0B6ACB}" srcOrd="3" destOrd="0" presId="urn:microsoft.com/office/officeart/2005/8/layout/cycle7#1"/>
    <dgm:cxn modelId="{B2F95798-BA0E-4214-A0CC-33D045C9A64F}" type="presParOf" srcId="{E068CDE7-4F94-46CD-9906-0B60DF0B6ACB}" destId="{CE17F78B-B90E-44D4-8C83-46147AFCCD4F}" srcOrd="0" destOrd="0" presId="urn:microsoft.com/office/officeart/2005/8/layout/cycle7#1"/>
    <dgm:cxn modelId="{2EFE0D05-4A89-44F0-B24C-DB78C052F59D}" type="presParOf" srcId="{CCF7C031-5F3B-494B-9CA8-C75E89BC6D59}" destId="{16E6D73D-0C2D-4F2E-8F54-ED0B6238B1DF}" srcOrd="4" destOrd="0" presId="urn:microsoft.com/office/officeart/2005/8/layout/cycle7#1"/>
    <dgm:cxn modelId="{F1EB5EA6-2186-4045-B501-B1F2D5DDD3BD}" type="presParOf" srcId="{CCF7C031-5F3B-494B-9CA8-C75E89BC6D59}" destId="{0E1DC624-06E4-4837-AFAE-09183CBBBDF0}" srcOrd="5" destOrd="0" presId="urn:microsoft.com/office/officeart/2005/8/layout/cycle7#1"/>
    <dgm:cxn modelId="{1879DF9C-B50F-46E1-8A51-CA4B0F62FEA3}" type="presParOf" srcId="{0E1DC624-06E4-4837-AFAE-09183CBBBDF0}" destId="{FECB3C4C-2D55-4804-A958-985CE091DD6A}" srcOrd="0" destOrd="0" presId="urn:microsoft.com/office/officeart/2005/8/layout/cycle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DCCA84-845D-4AFA-B5C9-F6524C28B363}" type="doc">
      <dgm:prSet loTypeId="urn:microsoft.com/office/officeart/2005/8/layout/radial3" loCatId="cycle" qsTypeId="urn:microsoft.com/office/officeart/2005/8/quickstyle/simple1#1" qsCatId="simple" csTypeId="urn:microsoft.com/office/officeart/2005/8/colors/accent1_2#1" csCatId="accent1" phldr="0"/>
      <dgm:spPr/>
      <dgm:t>
        <a:bodyPr/>
        <a:lstStyle/>
        <a:p>
          <a:endParaRPr lang="en-US"/>
        </a:p>
      </dgm:t>
    </dgm:pt>
    <dgm:pt modelId="{3B7D232D-7CD3-4CE8-9F64-CD8AC0A8F086}">
      <dgm:prSet phldrT="[Text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000">
              <a:latin typeface="Microsoft JhengHei" panose="020B0604030504040204" pitchFamily="34" charset="-120"/>
              <a:ea typeface="Microsoft JhengHei" panose="020B0604030504040204" pitchFamily="34" charset="-120"/>
            </a:rPr>
            <a:t>耶穌</a:t>
          </a:r>
        </a:p>
      </dgm:t>
    </dgm:pt>
    <dgm:pt modelId="{C7F2A52F-E9AF-4FE6-B5CD-C166BF0ADD11}" type="parTrans" cxnId="{B9FDDFA6-3186-4F3E-82BB-11D590337264}">
      <dgm:prSet/>
      <dgm:spPr/>
      <dgm:t>
        <a:bodyPr/>
        <a:lstStyle/>
        <a:p>
          <a:endParaRPr lang="en-US"/>
        </a:p>
      </dgm:t>
    </dgm:pt>
    <dgm:pt modelId="{30BC1A13-A670-40BD-AA58-D31C951E8C01}" type="sibTrans" cxnId="{B9FDDFA6-3186-4F3E-82BB-11D590337264}">
      <dgm:prSet/>
      <dgm:spPr/>
      <dgm:t>
        <a:bodyPr/>
        <a:lstStyle/>
        <a:p>
          <a:endParaRPr lang="en-US"/>
        </a:p>
      </dgm:t>
    </dgm:pt>
    <dgm:pt modelId="{C7B2594F-967C-49BB-B2B4-428D59DF0E5B}">
      <dgm:prSet phldrT="[Text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>
              <a:latin typeface="Microsoft JhengHei" panose="020B0604030504040204" pitchFamily="34" charset="-120"/>
              <a:ea typeface="Microsoft JhengHei" panose="020B0604030504040204" pitchFamily="34" charset="-120"/>
            </a:rPr>
            <a:t>祭司長</a:t>
          </a:r>
        </a:p>
      </dgm:t>
    </dgm:pt>
    <dgm:pt modelId="{BDBB4B8B-EAF7-4324-AC79-B5938C48C343}" type="parTrans" cxnId="{655B956F-5E24-4AE9-80A6-4EE62B868422}">
      <dgm:prSet/>
      <dgm:spPr/>
      <dgm:t>
        <a:bodyPr/>
        <a:lstStyle/>
        <a:p>
          <a:endParaRPr lang="en-US"/>
        </a:p>
      </dgm:t>
    </dgm:pt>
    <dgm:pt modelId="{33450FBC-DB64-439A-8E3F-E2574AEFCA86}" type="sibTrans" cxnId="{655B956F-5E24-4AE9-80A6-4EE62B868422}">
      <dgm:prSet/>
      <dgm:spPr/>
      <dgm:t>
        <a:bodyPr/>
        <a:lstStyle/>
        <a:p>
          <a:endParaRPr lang="en-US"/>
        </a:p>
      </dgm:t>
    </dgm:pt>
    <dgm:pt modelId="{2754153E-2870-4A58-BD98-DAF85237F37A}">
      <dgm:prSet phldrT="[Tex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>彼拉多</a:t>
          </a:r>
        </a:p>
      </dgm:t>
    </dgm:pt>
    <dgm:pt modelId="{42C2D6D1-657F-4D95-8E73-20ABF221F4DE}" type="parTrans" cxnId="{16238D48-8B3D-48E1-97F5-D246671F59FB}">
      <dgm:prSet/>
      <dgm:spPr/>
      <dgm:t>
        <a:bodyPr/>
        <a:lstStyle/>
        <a:p>
          <a:endParaRPr lang="en-US"/>
        </a:p>
      </dgm:t>
    </dgm:pt>
    <dgm:pt modelId="{2EBAC0DD-319C-4E29-BF39-DF789C3A671B}" type="sibTrans" cxnId="{16238D48-8B3D-48E1-97F5-D246671F59FB}">
      <dgm:prSet/>
      <dgm:spPr/>
      <dgm:t>
        <a:bodyPr/>
        <a:lstStyle/>
        <a:p>
          <a:endParaRPr lang="en-US"/>
        </a:p>
      </dgm:t>
    </dgm:pt>
    <dgm:pt modelId="{958CABDF-7852-497F-8010-4C61E7F717F8}">
      <dgm:prSet phldrT="[Text]" phldr="1"/>
      <dgm:spPr/>
      <dgm:t>
        <a:bodyPr/>
        <a:lstStyle/>
        <a:p>
          <a:endParaRPr lang="en-US"/>
        </a:p>
      </dgm:t>
    </dgm:pt>
    <dgm:pt modelId="{2FC43F87-80F9-4689-A911-01FBE8108216}" type="parTrans" cxnId="{0C10988A-B14C-4DAA-BFB2-499B102239F4}">
      <dgm:prSet/>
      <dgm:spPr/>
      <dgm:t>
        <a:bodyPr/>
        <a:lstStyle/>
        <a:p>
          <a:endParaRPr lang="en-US"/>
        </a:p>
      </dgm:t>
    </dgm:pt>
    <dgm:pt modelId="{12DBAD54-938D-421B-8D70-FD589A3A24B7}" type="sibTrans" cxnId="{0C10988A-B14C-4DAA-BFB2-499B102239F4}">
      <dgm:prSet/>
      <dgm:spPr/>
      <dgm:t>
        <a:bodyPr/>
        <a:lstStyle/>
        <a:p>
          <a:endParaRPr lang="en-US"/>
        </a:p>
      </dgm:t>
    </dgm:pt>
    <dgm:pt modelId="{82717C1F-66C6-4A94-9A71-62F2105F77AB}">
      <dgm:prSet phldrT="[Tex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百姓</a:t>
          </a:r>
        </a:p>
      </dgm:t>
    </dgm:pt>
    <dgm:pt modelId="{76E20547-2B14-46FF-8876-56FF1C0E3AD3}" type="parTrans" cxnId="{BE460FF3-8566-4685-BC80-E0F38DDDC791}">
      <dgm:prSet/>
      <dgm:spPr/>
      <dgm:t>
        <a:bodyPr/>
        <a:lstStyle/>
        <a:p>
          <a:endParaRPr lang="en-US"/>
        </a:p>
      </dgm:t>
    </dgm:pt>
    <dgm:pt modelId="{5D0F8D1F-49D5-4EDC-83FB-B27D620915A5}" type="sibTrans" cxnId="{BE460FF3-8566-4685-BC80-E0F38DDDC791}">
      <dgm:prSet/>
      <dgm:spPr/>
      <dgm:t>
        <a:bodyPr/>
        <a:lstStyle/>
        <a:p>
          <a:endParaRPr lang="en-US"/>
        </a:p>
      </dgm:t>
    </dgm:pt>
    <dgm:pt modelId="{C397CB15-7790-4F1A-896D-7552F2F7F294}" type="pres">
      <dgm:prSet presAssocID="{08DCCA84-845D-4AFA-B5C9-F6524C28B36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947B5A56-686A-4842-A85E-F213490D2A53}" type="pres">
      <dgm:prSet presAssocID="{08DCCA84-845D-4AFA-B5C9-F6524C28B363}" presName="radial" presStyleCnt="0">
        <dgm:presLayoutVars>
          <dgm:animLvl val="ctr"/>
        </dgm:presLayoutVars>
      </dgm:prSet>
      <dgm:spPr/>
    </dgm:pt>
    <dgm:pt modelId="{4D249092-DA8C-4681-AA9C-207F2DFD3154}" type="pres">
      <dgm:prSet presAssocID="{3B7D232D-7CD3-4CE8-9F64-CD8AC0A8F086}" presName="centerShape" presStyleLbl="vennNode1" presStyleIdx="0" presStyleCnt="5"/>
      <dgm:spPr/>
      <dgm:t>
        <a:bodyPr/>
        <a:lstStyle/>
        <a:p>
          <a:endParaRPr lang="zh-CN" altLang="en-US"/>
        </a:p>
      </dgm:t>
    </dgm:pt>
    <dgm:pt modelId="{0ABA4A14-2574-4777-939A-8A91AE25FBF5}" type="pres">
      <dgm:prSet presAssocID="{C7B2594F-967C-49BB-B2B4-428D59DF0E5B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9981A18-75F3-41F3-9957-B40659E402CE}" type="pres">
      <dgm:prSet presAssocID="{2754153E-2870-4A58-BD98-DAF85237F37A}" presName="node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EBE0206-6FD5-462B-AC34-DF1594CC1BEE}" type="pres">
      <dgm:prSet presAssocID="{958CABDF-7852-497F-8010-4C61E7F717F8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BB31F2C-9F6F-461E-B8AE-DAD63322F779}" type="pres">
      <dgm:prSet presAssocID="{82717C1F-66C6-4A94-9A71-62F2105F77AB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7257A0E7-89EB-466A-9C19-4C83855C7F5B}" type="presOf" srcId="{82717C1F-66C6-4A94-9A71-62F2105F77AB}" destId="{5BB31F2C-9F6F-461E-B8AE-DAD63322F779}" srcOrd="0" destOrd="0" presId="urn:microsoft.com/office/officeart/2005/8/layout/radial3"/>
    <dgm:cxn modelId="{7D93CE15-8DF1-4B59-A377-6C8776CAEEEC}" type="presOf" srcId="{C7B2594F-967C-49BB-B2B4-428D59DF0E5B}" destId="{0ABA4A14-2574-4777-939A-8A91AE25FBF5}" srcOrd="0" destOrd="0" presId="urn:microsoft.com/office/officeart/2005/8/layout/radial3"/>
    <dgm:cxn modelId="{BE460FF3-8566-4685-BC80-E0F38DDDC791}" srcId="{3B7D232D-7CD3-4CE8-9F64-CD8AC0A8F086}" destId="{82717C1F-66C6-4A94-9A71-62F2105F77AB}" srcOrd="3" destOrd="0" parTransId="{76E20547-2B14-46FF-8876-56FF1C0E3AD3}" sibTransId="{5D0F8D1F-49D5-4EDC-83FB-B27D620915A5}"/>
    <dgm:cxn modelId="{655B956F-5E24-4AE9-80A6-4EE62B868422}" srcId="{3B7D232D-7CD3-4CE8-9F64-CD8AC0A8F086}" destId="{C7B2594F-967C-49BB-B2B4-428D59DF0E5B}" srcOrd="0" destOrd="0" parTransId="{BDBB4B8B-EAF7-4324-AC79-B5938C48C343}" sibTransId="{33450FBC-DB64-439A-8E3F-E2574AEFCA86}"/>
    <dgm:cxn modelId="{CE4A2FA1-376B-442D-8A6A-00555FDB7281}" type="presOf" srcId="{2754153E-2870-4A58-BD98-DAF85237F37A}" destId="{A9981A18-75F3-41F3-9957-B40659E402CE}" srcOrd="0" destOrd="0" presId="urn:microsoft.com/office/officeart/2005/8/layout/radial3"/>
    <dgm:cxn modelId="{16238D48-8B3D-48E1-97F5-D246671F59FB}" srcId="{3B7D232D-7CD3-4CE8-9F64-CD8AC0A8F086}" destId="{2754153E-2870-4A58-BD98-DAF85237F37A}" srcOrd="1" destOrd="0" parTransId="{42C2D6D1-657F-4D95-8E73-20ABF221F4DE}" sibTransId="{2EBAC0DD-319C-4E29-BF39-DF789C3A671B}"/>
    <dgm:cxn modelId="{BECD82B3-E2A9-47E5-9F0D-E37077C89211}" type="presOf" srcId="{3B7D232D-7CD3-4CE8-9F64-CD8AC0A8F086}" destId="{4D249092-DA8C-4681-AA9C-207F2DFD3154}" srcOrd="0" destOrd="0" presId="urn:microsoft.com/office/officeart/2005/8/layout/radial3"/>
    <dgm:cxn modelId="{65E84673-672A-42EE-8FCF-E3F8B7960076}" type="presOf" srcId="{958CABDF-7852-497F-8010-4C61E7F717F8}" destId="{5EBE0206-6FD5-462B-AC34-DF1594CC1BEE}" srcOrd="0" destOrd="0" presId="urn:microsoft.com/office/officeart/2005/8/layout/radial3"/>
    <dgm:cxn modelId="{62C24B6C-6914-4FA0-A286-1418083CCE35}" type="presOf" srcId="{08DCCA84-845D-4AFA-B5C9-F6524C28B363}" destId="{C397CB15-7790-4F1A-896D-7552F2F7F294}" srcOrd="0" destOrd="0" presId="urn:microsoft.com/office/officeart/2005/8/layout/radial3"/>
    <dgm:cxn modelId="{0C10988A-B14C-4DAA-BFB2-499B102239F4}" srcId="{3B7D232D-7CD3-4CE8-9F64-CD8AC0A8F086}" destId="{958CABDF-7852-497F-8010-4C61E7F717F8}" srcOrd="2" destOrd="0" parTransId="{2FC43F87-80F9-4689-A911-01FBE8108216}" sibTransId="{12DBAD54-938D-421B-8D70-FD589A3A24B7}"/>
    <dgm:cxn modelId="{B9FDDFA6-3186-4F3E-82BB-11D590337264}" srcId="{08DCCA84-845D-4AFA-B5C9-F6524C28B363}" destId="{3B7D232D-7CD3-4CE8-9F64-CD8AC0A8F086}" srcOrd="0" destOrd="0" parTransId="{C7F2A52F-E9AF-4FE6-B5CD-C166BF0ADD11}" sibTransId="{30BC1A13-A670-40BD-AA58-D31C951E8C01}"/>
    <dgm:cxn modelId="{2EFEBA99-5D3D-4CAD-A7ED-5B3684B69F70}" type="presParOf" srcId="{C397CB15-7790-4F1A-896D-7552F2F7F294}" destId="{947B5A56-686A-4842-A85E-F213490D2A53}" srcOrd="0" destOrd="0" presId="urn:microsoft.com/office/officeart/2005/8/layout/radial3"/>
    <dgm:cxn modelId="{03DBF2E6-A4AB-4AFB-A5AF-DDD144B0E6B2}" type="presParOf" srcId="{947B5A56-686A-4842-A85E-F213490D2A53}" destId="{4D249092-DA8C-4681-AA9C-207F2DFD3154}" srcOrd="0" destOrd="0" presId="urn:microsoft.com/office/officeart/2005/8/layout/radial3"/>
    <dgm:cxn modelId="{C058C980-A00F-4439-8A84-04B4C9555B18}" type="presParOf" srcId="{947B5A56-686A-4842-A85E-F213490D2A53}" destId="{0ABA4A14-2574-4777-939A-8A91AE25FBF5}" srcOrd="1" destOrd="0" presId="urn:microsoft.com/office/officeart/2005/8/layout/radial3"/>
    <dgm:cxn modelId="{90F58C56-5387-486D-826A-CB0B4AFB8E1F}" type="presParOf" srcId="{947B5A56-686A-4842-A85E-F213490D2A53}" destId="{A9981A18-75F3-41F3-9957-B40659E402CE}" srcOrd="2" destOrd="0" presId="urn:microsoft.com/office/officeart/2005/8/layout/radial3"/>
    <dgm:cxn modelId="{AE4162C6-945C-46DE-9E9E-84DCFC1F74DB}" type="presParOf" srcId="{947B5A56-686A-4842-A85E-F213490D2A53}" destId="{5EBE0206-6FD5-462B-AC34-DF1594CC1BEE}" srcOrd="3" destOrd="0" presId="urn:microsoft.com/office/officeart/2005/8/layout/radial3"/>
    <dgm:cxn modelId="{6F355B25-D652-4CCC-866E-8ABD6D9F26D6}" type="presParOf" srcId="{947B5A56-686A-4842-A85E-F213490D2A53}" destId="{5BB31F2C-9F6F-461E-B8AE-DAD63322F779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FF6E04-452A-4146-97F4-3BC94EB5BB87}">
      <dsp:nvSpPr>
        <dsp:cNvPr id="0" name=""/>
        <dsp:cNvSpPr/>
      </dsp:nvSpPr>
      <dsp:spPr>
        <a:xfrm>
          <a:off x="1919667" y="529334"/>
          <a:ext cx="3526030" cy="3526030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BDCA107-8C73-4044-AC95-50DA28B759A8}">
      <dsp:nvSpPr>
        <dsp:cNvPr id="0" name=""/>
        <dsp:cNvSpPr/>
      </dsp:nvSpPr>
      <dsp:spPr>
        <a:xfrm>
          <a:off x="1919667" y="529334"/>
          <a:ext cx="3526030" cy="3526030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5715456-3418-4DF0-AF3A-DA59307B110D}">
      <dsp:nvSpPr>
        <dsp:cNvPr id="0" name=""/>
        <dsp:cNvSpPr/>
      </dsp:nvSpPr>
      <dsp:spPr>
        <a:xfrm>
          <a:off x="1919667" y="529334"/>
          <a:ext cx="3526030" cy="3526030"/>
        </a:xfrm>
        <a:prstGeom prst="blockArc">
          <a:avLst>
            <a:gd name="adj1" fmla="val 0"/>
            <a:gd name="adj2" fmla="val 5400000"/>
            <a:gd name="adj3" fmla="val 464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3596884-C09F-4C70-900E-D61864BED5F1}">
      <dsp:nvSpPr>
        <dsp:cNvPr id="0" name=""/>
        <dsp:cNvSpPr/>
      </dsp:nvSpPr>
      <dsp:spPr>
        <a:xfrm>
          <a:off x="1919667" y="529334"/>
          <a:ext cx="3526030" cy="3526030"/>
        </a:xfrm>
        <a:prstGeom prst="blockArc">
          <a:avLst>
            <a:gd name="adj1" fmla="val 16200000"/>
            <a:gd name="adj2" fmla="val 0"/>
            <a:gd name="adj3" fmla="val 464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ADECBB5-37EA-4668-8A2F-BD2C2902F22A}">
      <dsp:nvSpPr>
        <dsp:cNvPr id="0" name=""/>
        <dsp:cNvSpPr/>
      </dsp:nvSpPr>
      <dsp:spPr bwMode="white">
        <a:xfrm>
          <a:off x="2870802" y="1480469"/>
          <a:ext cx="1623760" cy="162376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b="1" kern="1200">
              <a:latin typeface="Microsoft JhengHei" panose="020B0604030504040204" pitchFamily="34" charset="-120"/>
              <a:ea typeface="Microsoft JhengHei" panose="020B0604030504040204" pitchFamily="34" charset="-120"/>
            </a:rPr>
            <a:t>耶穌</a:t>
          </a:r>
        </a:p>
      </dsp:txBody>
      <dsp:txXfrm>
        <a:off x="3108596" y="1718263"/>
        <a:ext cx="1148172" cy="1148172"/>
      </dsp:txXfrm>
    </dsp:sp>
    <dsp:sp modelId="{C2E7DEFD-0505-42BF-AE13-B6483BF86572}">
      <dsp:nvSpPr>
        <dsp:cNvPr id="0" name=""/>
        <dsp:cNvSpPr/>
      </dsp:nvSpPr>
      <dsp:spPr bwMode="white">
        <a:xfrm>
          <a:off x="3114366" y="1937"/>
          <a:ext cx="1136632" cy="11366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sz="1900" kern="1200"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祭</a:t>
          </a:r>
          <a:r>
            <a:rPr lang="zh-CN" altLang="en-US" sz="1900" kern="12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rPr>
            <a:t>司長</a:t>
          </a:r>
        </a:p>
      </dsp:txBody>
      <dsp:txXfrm>
        <a:off x="3280822" y="168393"/>
        <a:ext cx="803720" cy="803720"/>
      </dsp:txXfrm>
    </dsp:sp>
    <dsp:sp modelId="{44F31994-0027-4DC3-B39E-FEE01FB1A852}">
      <dsp:nvSpPr>
        <dsp:cNvPr id="0" name=""/>
        <dsp:cNvSpPr/>
      </dsp:nvSpPr>
      <dsp:spPr bwMode="white">
        <a:xfrm>
          <a:off x="4836462" y="1724033"/>
          <a:ext cx="1136632" cy="11366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sz="1900" kern="1200"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彼拉</a:t>
          </a:r>
          <a:r>
            <a:rPr lang="zh-CN" altLang="en-US" sz="1900" kern="1200"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多</a:t>
          </a:r>
          <a:endParaRPr altLang="en-US" sz="1900" kern="1200"/>
        </a:p>
      </dsp:txBody>
      <dsp:txXfrm>
        <a:off x="5002918" y="1890489"/>
        <a:ext cx="803720" cy="803720"/>
      </dsp:txXfrm>
    </dsp:sp>
    <dsp:sp modelId="{0DA4B7DF-BD6B-46E8-940A-69050C019BB3}">
      <dsp:nvSpPr>
        <dsp:cNvPr id="0" name=""/>
        <dsp:cNvSpPr/>
      </dsp:nvSpPr>
      <dsp:spPr bwMode="white">
        <a:xfrm>
          <a:off x="3114366" y="3446130"/>
          <a:ext cx="1136632" cy="11366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>
              <a:latin typeface="Microsoft JhengHei" panose="020B0604030504040204" pitchFamily="34" charset="-120"/>
              <a:ea typeface="Microsoft JhengHei" panose="020B0604030504040204" pitchFamily="34" charset="-120"/>
            </a:rPr>
            <a:t>官府</a:t>
          </a:r>
        </a:p>
      </dsp:txBody>
      <dsp:txXfrm>
        <a:off x="3280822" y="3612586"/>
        <a:ext cx="803720" cy="803720"/>
      </dsp:txXfrm>
    </dsp:sp>
    <dsp:sp modelId="{F539A410-44AA-4A02-9F1B-997DD2B71E87}">
      <dsp:nvSpPr>
        <dsp:cNvPr id="0" name=""/>
        <dsp:cNvSpPr/>
      </dsp:nvSpPr>
      <dsp:spPr bwMode="white">
        <a:xfrm>
          <a:off x="1392269" y="1724033"/>
          <a:ext cx="1136632" cy="11366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>
              <a:latin typeface="Microsoft JhengHei" panose="020B0604030504040204" pitchFamily="34" charset="-120"/>
              <a:ea typeface="Microsoft JhengHei" panose="020B0604030504040204" pitchFamily="34" charset="-120"/>
            </a:rPr>
            <a:t>百姓</a:t>
          </a:r>
        </a:p>
      </dsp:txBody>
      <dsp:txXfrm>
        <a:off x="1558725" y="1890489"/>
        <a:ext cx="803720" cy="8037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AB63ED-303C-4535-83BE-CFA56B755A49}">
      <dsp:nvSpPr>
        <dsp:cNvPr id="0" name=""/>
        <dsp:cNvSpPr/>
      </dsp:nvSpPr>
      <dsp:spPr>
        <a:xfrm>
          <a:off x="2196177" y="862"/>
          <a:ext cx="1845885" cy="9229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祭司長主導</a:t>
          </a:r>
        </a:p>
      </dsp:txBody>
      <dsp:txXfrm>
        <a:off x="2223209" y="27894"/>
        <a:ext cx="1791821" cy="868878"/>
      </dsp:txXfrm>
    </dsp:sp>
    <dsp:sp modelId="{97F39950-454C-43F9-9796-3DBC01350EA2}">
      <dsp:nvSpPr>
        <dsp:cNvPr id="0" name=""/>
        <dsp:cNvSpPr/>
      </dsp:nvSpPr>
      <dsp:spPr>
        <a:xfrm rot="3600000">
          <a:off x="3400394" y="1620295"/>
          <a:ext cx="961050" cy="32302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3497303" y="1684901"/>
        <a:ext cx="767232" cy="193817"/>
      </dsp:txXfrm>
    </dsp:sp>
    <dsp:sp modelId="{54F1E4FC-40C7-436A-952E-A33C90D6EA21}">
      <dsp:nvSpPr>
        <dsp:cNvPr id="0" name=""/>
        <dsp:cNvSpPr/>
      </dsp:nvSpPr>
      <dsp:spPr>
        <a:xfrm>
          <a:off x="3719776" y="2639814"/>
          <a:ext cx="1845885" cy="9229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挑唆眾人</a:t>
          </a:r>
        </a:p>
      </dsp:txBody>
      <dsp:txXfrm>
        <a:off x="3746808" y="2666846"/>
        <a:ext cx="1791821" cy="868878"/>
      </dsp:txXfrm>
    </dsp:sp>
    <dsp:sp modelId="{E068CDE7-4F94-46CD-9906-0B60DF0B6ACB}">
      <dsp:nvSpPr>
        <dsp:cNvPr id="0" name=""/>
        <dsp:cNvSpPr/>
      </dsp:nvSpPr>
      <dsp:spPr>
        <a:xfrm rot="10800000">
          <a:off x="2638594" y="2939770"/>
          <a:ext cx="961050" cy="32302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10800000">
        <a:off x="2735503" y="3004376"/>
        <a:ext cx="767232" cy="193817"/>
      </dsp:txXfrm>
    </dsp:sp>
    <dsp:sp modelId="{16E6D73D-0C2D-4F2E-8F54-ED0B6238B1DF}">
      <dsp:nvSpPr>
        <dsp:cNvPr id="0" name=""/>
        <dsp:cNvSpPr/>
      </dsp:nvSpPr>
      <dsp:spPr>
        <a:xfrm>
          <a:off x="672577" y="2639814"/>
          <a:ext cx="1845885" cy="9229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催逼彼拉多</a:t>
          </a:r>
        </a:p>
      </dsp:txBody>
      <dsp:txXfrm>
        <a:off x="699609" y="2666846"/>
        <a:ext cx="1791821" cy="868878"/>
      </dsp:txXfrm>
    </dsp:sp>
    <dsp:sp modelId="{0E1DC624-06E4-4837-AFAE-09183CBBBDF0}">
      <dsp:nvSpPr>
        <dsp:cNvPr id="0" name=""/>
        <dsp:cNvSpPr/>
      </dsp:nvSpPr>
      <dsp:spPr>
        <a:xfrm rot="18000000">
          <a:off x="1876794" y="1620295"/>
          <a:ext cx="961050" cy="32302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1973703" y="1684901"/>
        <a:ext cx="767232" cy="1938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249092-DA8C-4681-AA9C-207F2DFD3154}">
      <dsp:nvSpPr>
        <dsp:cNvPr id="0" name=""/>
        <dsp:cNvSpPr/>
      </dsp:nvSpPr>
      <dsp:spPr bwMode="white">
        <a:xfrm>
          <a:off x="2263487" y="902047"/>
          <a:ext cx="2247205" cy="224720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000" kern="1200">
              <a:latin typeface="Microsoft JhengHei" panose="020B0604030504040204" pitchFamily="34" charset="-120"/>
              <a:ea typeface="Microsoft JhengHei" panose="020B0604030504040204" pitchFamily="34" charset="-120"/>
            </a:rPr>
            <a:t>耶穌</a:t>
          </a:r>
        </a:p>
      </dsp:txBody>
      <dsp:txXfrm>
        <a:off x="2592583" y="1231143"/>
        <a:ext cx="1589013" cy="1589013"/>
      </dsp:txXfrm>
    </dsp:sp>
    <dsp:sp modelId="{0ABA4A14-2574-4777-939A-8A91AE25FBF5}">
      <dsp:nvSpPr>
        <dsp:cNvPr id="0" name=""/>
        <dsp:cNvSpPr/>
      </dsp:nvSpPr>
      <dsp:spPr bwMode="white">
        <a:xfrm>
          <a:off x="2825288" y="401"/>
          <a:ext cx="1123602" cy="112360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>
              <a:latin typeface="Microsoft JhengHei" panose="020B0604030504040204" pitchFamily="34" charset="-120"/>
              <a:ea typeface="Microsoft JhengHei" panose="020B0604030504040204" pitchFamily="34" charset="-120"/>
            </a:rPr>
            <a:t>祭司長</a:t>
          </a:r>
        </a:p>
      </dsp:txBody>
      <dsp:txXfrm>
        <a:off x="2989836" y="164949"/>
        <a:ext cx="794506" cy="794506"/>
      </dsp:txXfrm>
    </dsp:sp>
    <dsp:sp modelId="{A9981A18-75F3-41F3-9957-B40659E402CE}">
      <dsp:nvSpPr>
        <dsp:cNvPr id="0" name=""/>
        <dsp:cNvSpPr/>
      </dsp:nvSpPr>
      <dsp:spPr bwMode="white">
        <a:xfrm>
          <a:off x="4288736" y="1463848"/>
          <a:ext cx="1123602" cy="112360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>
              <a:latin typeface="Microsoft JhengHei" panose="020B0604030504040204" pitchFamily="34" charset="-120"/>
              <a:ea typeface="Microsoft JhengHei" panose="020B0604030504040204" pitchFamily="34" charset="-120"/>
            </a:rPr>
            <a:t>彼拉多</a:t>
          </a:r>
        </a:p>
      </dsp:txBody>
      <dsp:txXfrm>
        <a:off x="4453284" y="1628396"/>
        <a:ext cx="794506" cy="794506"/>
      </dsp:txXfrm>
    </dsp:sp>
    <dsp:sp modelId="{5EBE0206-6FD5-462B-AC34-DF1594CC1BEE}">
      <dsp:nvSpPr>
        <dsp:cNvPr id="0" name=""/>
        <dsp:cNvSpPr/>
      </dsp:nvSpPr>
      <dsp:spPr bwMode="white">
        <a:xfrm>
          <a:off x="2825288" y="2927296"/>
          <a:ext cx="1123602" cy="112360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2989836" y="3091844"/>
        <a:ext cx="794506" cy="794506"/>
      </dsp:txXfrm>
    </dsp:sp>
    <dsp:sp modelId="{5BB31F2C-9F6F-461E-B8AE-DAD63322F779}">
      <dsp:nvSpPr>
        <dsp:cNvPr id="0" name=""/>
        <dsp:cNvSpPr/>
      </dsp:nvSpPr>
      <dsp:spPr bwMode="white">
        <a:xfrm>
          <a:off x="1361841" y="1463848"/>
          <a:ext cx="1123602" cy="112360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百姓</a:t>
          </a:r>
        </a:p>
      </dsp:txBody>
      <dsp:txXfrm>
        <a:off x="1526389" y="1628396"/>
        <a:ext cx="794506" cy="7945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#1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dstNode" val="node"/>
                    <dgm:param type="begSty" val="noArr"/>
                    <dgm:param type="endSty" val="noArr"/>
                    <dgm:param type="connRout" val="curve"/>
                    <dgm:param type="begPts" val="ctr"/>
                    <dgm:param type="endPts" val="ctr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srcNode" val="dummyConnPt"/>
                    <dgm:param type="dstNode" val="dummyConnPt"/>
                    <dgm:param type="begSty" val="noArr"/>
                    <dgm:param type="endSty" val="noArr"/>
                    <dgm:param type="connRout" val="longCurve"/>
                    <dgm:param type="begPts" val="bCtr"/>
                    <dgm:param type="endPts" val="tCtr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#1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Sty" val="arr"/>
                    <dgm:param type="endSty" val="arr"/>
                    <dgm:param type="begPts" val="radial"/>
                    <dgm:param type="endPts" val="radial"/>
                  </dgm:alg>
                </dgm:if>
                <dgm:else name="Name8">
                  <dgm:alg type="conn">
                    <dgm:param type="begSty" val="arr"/>
                    <dgm:param type="endSty" val="arr"/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#1">
  <dgm:title val=""/>
  <dgm:desc val=""/>
  <dgm:catLst>
    <dgm:cat type="simple" pri="103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A8ADFD5B-A66C-449C-B6E8-FB716D07777D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CA5D3BF3-D352-46FC-8343-31F56E6730E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98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09A36-613D-4B48-A598-0D79C4F168C5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C8CDB-61AD-4069-AE97-A03E4EF70F41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B27EA-1C0C-43CD-ACD0-500B9811F919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CCD46-D1C7-4630-91D4-EBA9AE68B379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9539C050-86FC-4A63-B1D1-A8B351F8DA45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5EECA-D25F-4DB5-B8E1-5AAA3364055C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71D76-DAFF-43E6-B499-AB1AEC3E67C5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A1F91-2B6E-4901-ACEE-AC287DD30C64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4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4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3FF06-C0A2-47C3-9C0B-8BE4D3CB4085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2DF4B-5A98-442B-9C57-991037CEE75C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08D2D-5F6B-42F4-A668-B4350E9DCDC7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6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B9251-DC24-47F4-A41E-6342D985CA3E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82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81DF5-1FBD-4BE4-8F7C-7D6C4689A0D2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9539C050-86FC-4A63-B1D1-A8B351F8DA45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352550"/>
            <a:ext cx="7772400" cy="1769110"/>
          </a:xfrm>
        </p:spPr>
        <p:txBody>
          <a:bodyPr/>
          <a:lstStyle/>
          <a:p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民粹可畏</a:t>
            </a:r>
            <a:r>
              <a:rPr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/>
            </a:r>
            <a:br>
              <a:rPr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r>
              <a:rPr b="1" u="sng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3352800" y="3333750"/>
            <a:ext cx="5224145" cy="1314450"/>
          </a:xfrm>
        </p:spPr>
        <p:txBody>
          <a:bodyPr/>
          <a:lstStyle/>
          <a:p>
            <a:pPr algn="l"/>
            <a:r>
              <a:rPr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路加 23</a:t>
            </a:r>
            <a:r>
              <a:rPr lang="zh-CN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：</a:t>
            </a:r>
            <a:r>
              <a:rPr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0</a:t>
            </a:r>
            <a:r>
              <a:rPr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-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2</a:t>
            </a:r>
            <a:r>
              <a:rPr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5</a:t>
            </a:r>
            <a:r>
              <a:rPr lang="zh-CN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en-US" altLang="zh-CN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</a:p>
          <a:p>
            <a:pPr algn="l"/>
            <a:r>
              <a:rPr lang="en-US" altLang="zh-CN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馬可 15</a:t>
            </a:r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：</a:t>
            </a:r>
            <a:r>
              <a:rPr lang="en-US" altLang="zh-CN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6 - 11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352550"/>
            <a:ext cx="7772400" cy="1769110"/>
          </a:xfrm>
        </p:spPr>
        <p:txBody>
          <a:bodyPr/>
          <a:lstStyle/>
          <a:p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謊言說一百遍就變成真的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314450"/>
          </a:xfrm>
        </p:spPr>
        <p:txBody>
          <a:bodyPr/>
          <a:lstStyle/>
          <a:p>
            <a:endParaRPr 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endParaRPr lang="en-US" altLang="zh-CN">
              <a:effectLst/>
              <a:latin typeface="Microsoft JhengHei" panose="020B0604030504040204" pitchFamily="34" charset="-120"/>
              <a:ea typeface="SimSun" panose="02010600030101010101" pitchFamily="2" charset="-122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352550"/>
            <a:ext cx="7772400" cy="1769110"/>
          </a:xfrm>
        </p:spPr>
        <p:txBody>
          <a:bodyPr/>
          <a:lstStyle/>
          <a:p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背後挑唆的可怕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314450"/>
          </a:xfrm>
        </p:spPr>
        <p:txBody>
          <a:bodyPr/>
          <a:lstStyle/>
          <a:p>
            <a:endParaRPr 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endParaRPr lang="en-US" altLang="zh-CN">
              <a:effectLst/>
              <a:latin typeface="Microsoft JhengHei" panose="020B0604030504040204" pitchFamily="34" charset="-120"/>
              <a:ea typeface="SimSun" panose="02010600030101010101" pitchFamily="2" charset="-122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895350"/>
            <a:ext cx="7772400" cy="1439545"/>
          </a:xfrm>
        </p:spPr>
        <p:txBody>
          <a:bodyPr/>
          <a:lstStyle/>
          <a:p>
            <a:r>
              <a:rPr lang="zh-CN"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三次釋放</a:t>
            </a:r>
            <a:br>
              <a:rPr lang="zh-CN"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1962150"/>
            <a:ext cx="6400800" cy="681990"/>
          </a:xfrm>
        </p:spPr>
        <p:txBody>
          <a:bodyPr/>
          <a:lstStyle/>
          <a:p>
            <a:r>
              <a:rPr lang="zh-CN"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兩條人命</a:t>
            </a:r>
          </a:p>
        </p:txBody>
      </p:sp>
      <p:sp>
        <p:nvSpPr>
          <p:cNvPr id="6" name="Text Box 5"/>
          <p:cNvSpPr txBox="1"/>
          <p:nvPr/>
        </p:nvSpPr>
        <p:spPr>
          <a:xfrm>
            <a:off x="2844800" y="3181350"/>
            <a:ext cx="41427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是非會被顛倒的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352550"/>
            <a:ext cx="7772400" cy="1769110"/>
          </a:xfrm>
        </p:spPr>
        <p:txBody>
          <a:bodyPr/>
          <a:lstStyle/>
          <a:p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耶穌為誰而死？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314450"/>
          </a:xfrm>
        </p:spPr>
        <p:txBody>
          <a:bodyPr/>
          <a:lstStyle/>
          <a:p>
            <a:endParaRPr 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endParaRPr lang="en-US" altLang="zh-CN">
              <a:effectLst/>
              <a:latin typeface="Microsoft JhengHei" panose="020B0604030504040204" pitchFamily="34" charset="-120"/>
              <a:ea typeface="SimSun" panose="02010600030101010101" pitchFamily="2" charset="-122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352550"/>
            <a:ext cx="7772400" cy="1769110"/>
          </a:xfrm>
        </p:spPr>
        <p:txBody>
          <a:bodyPr/>
          <a:lstStyle/>
          <a:p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真神之愛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314450"/>
          </a:xfrm>
        </p:spPr>
        <p:txBody>
          <a:bodyPr/>
          <a:lstStyle/>
          <a:p>
            <a:endParaRPr 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endParaRPr lang="en-US" altLang="zh-CN">
              <a:effectLst/>
              <a:latin typeface="Microsoft JhengHei" panose="020B0604030504040204" pitchFamily="34" charset="-120"/>
              <a:ea typeface="SimSun" panose="02010600030101010101" pitchFamily="2" charset="-122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590550"/>
            <a:ext cx="7772400" cy="1257935"/>
          </a:xfrm>
        </p:spPr>
        <p:txBody>
          <a:bodyPr/>
          <a:lstStyle/>
          <a:p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領袖</a:t>
            </a:r>
            <a:r>
              <a:rPr lang="en-US" alt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2190750"/>
            <a:ext cx="6400800" cy="183769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zh-CN" altLang="en-US" b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要有是非</a:t>
            </a:r>
          </a:p>
          <a:p>
            <a:pPr marL="514350" indent="-514350">
              <a:buAutoNum type="arabicPeriod"/>
            </a:pPr>
            <a:r>
              <a:rPr lang="zh-CN" altLang="en-US" b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要有肩膀</a:t>
            </a:r>
          </a:p>
          <a:p>
            <a:pPr marL="514350" indent="-514350">
              <a:buAutoNum type="arabicPeriod"/>
            </a:pPr>
            <a:r>
              <a:rPr lang="zh-CN" altLang="en-US" b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心胸寬大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352550"/>
            <a:ext cx="7772400" cy="1538605"/>
          </a:xfrm>
        </p:spPr>
        <p:txBody>
          <a:bodyPr/>
          <a:lstStyle/>
          <a:p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願意給別人一個機會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228600" y="3257550"/>
            <a:ext cx="8691880" cy="1314450"/>
          </a:xfrm>
        </p:spPr>
        <p:txBody>
          <a:bodyPr/>
          <a:lstStyle/>
          <a:p>
            <a:r>
              <a:rPr lang="en-US" altLang="zh-CN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Extend your grace and give a second chance.</a:t>
            </a:r>
            <a:endParaRPr lang="zh-CN" sz="2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endParaRPr lang="en-US" altLang="zh-CN" sz="2800">
              <a:effectLst/>
              <a:latin typeface="Microsoft JhengHei" panose="020B0604030504040204" pitchFamily="34" charset="-120"/>
              <a:ea typeface="SimSun" panose="02010600030101010101" pitchFamily="2" charset="-122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61950"/>
            <a:ext cx="3446145" cy="26142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2657475" y="742950"/>
            <a:ext cx="6266180" cy="1539875"/>
          </a:xfrm>
        </p:spPr>
        <p:txBody>
          <a:bodyPr/>
          <a:lstStyle/>
          <a:p>
            <a:pPr algn="l"/>
            <a:r>
              <a:rPr lang="en-US" sz="3600" b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“他們的</a:t>
            </a:r>
            <a:r>
              <a:rPr lang="en-US" sz="3600" b="1">
                <a:solidFill>
                  <a:schemeClr val="tx1"/>
                </a:solidFill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聲音</a:t>
            </a:r>
            <a:r>
              <a:rPr lang="en-US" sz="3600" b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就得了勝”</a:t>
            </a:r>
            <a:br>
              <a:rPr lang="en-US" sz="3600" b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r>
              <a:rPr lang="en-US" sz="3600" b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Their shouts prevailed.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801495" y="2571750"/>
            <a:ext cx="6672580" cy="1546225"/>
          </a:xfrm>
        </p:spPr>
        <p:txBody>
          <a:bodyPr/>
          <a:lstStyle/>
          <a:p>
            <a:pPr algn="l"/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18 眾人卻一齊</a:t>
            </a:r>
            <a:r>
              <a:rPr lang="en-US" sz="28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喊著</a:t>
            </a: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說</a:t>
            </a:r>
            <a:r>
              <a:rPr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...</a:t>
            </a:r>
          </a:p>
          <a:p>
            <a:pPr algn="l"/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23 他們</a:t>
            </a:r>
            <a:r>
              <a:rPr lang="en-US" sz="28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大聲</a:t>
            </a: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催逼彼拉多...</a:t>
            </a:r>
          </a:p>
          <a:p>
            <a:pPr algn="l"/>
            <a:endParaRPr lang="zh-CN" altLang="en-US" sz="2800" b="1">
              <a:solidFill>
                <a:srgbClr val="050505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/>
            <a:r>
              <a:rPr lang="zh-CN" altLang="en-US" sz="2800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無罪的被定罪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/>
          <p:nvPr/>
        </p:nvSpPr>
        <p:spPr>
          <a:xfrm>
            <a:off x="2228850" y="285750"/>
            <a:ext cx="4754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 u="sng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屬靈與屬世權柄結構</a:t>
            </a:r>
            <a:r>
              <a:rPr lang="zh-CN" altLang="en-US" sz="2400" b="1" u="sng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的盲點與衝突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39413079"/>
              </p:ext>
            </p:extLst>
          </p:nvPr>
        </p:nvGraphicFramePr>
        <p:xfrm>
          <a:off x="1219200" y="932815"/>
          <a:ext cx="677418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baseline="300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22</a:t>
            </a:r>
            <a:r>
              <a:rPr lang="en-US" altLang="zh-CN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“</a:t>
            </a:r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為什麼呢？</a:t>
            </a:r>
            <a:r>
              <a:rPr lang="en-US" altLang="zh-CN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...”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70455" y="1560195"/>
            <a:ext cx="5539105" cy="3034665"/>
          </a:xfrm>
        </p:spPr>
        <p:txBody>
          <a:bodyPr/>
          <a:lstStyle/>
          <a:p>
            <a:pPr marL="457200" indent="-457200" algn="l">
              <a:buAutoNum type="arabicPeriod"/>
            </a:pPr>
            <a:r>
              <a:rPr lang="zh-CN" altLang="en-US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不要被聳動</a:t>
            </a:r>
          </a:p>
          <a:p>
            <a:pPr marL="457200" indent="-457200" algn="l">
              <a:buAutoNum type="arabicPeriod"/>
            </a:pPr>
            <a:r>
              <a:rPr lang="zh-CN" altLang="en-US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用良知問</a:t>
            </a:r>
            <a:r>
              <a:rPr lang="en-US" altLang="zh-CN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why</a:t>
            </a:r>
          </a:p>
          <a:p>
            <a:pPr marL="457200" indent="-457200" algn="l">
              <a:buAutoNum type="arabicPeriod"/>
            </a:pPr>
            <a:r>
              <a:rPr lang="zh-CN" altLang="en-US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三思而後行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783590"/>
          </a:xfrm>
        </p:spPr>
        <p:txBody>
          <a:bodyPr/>
          <a:lstStyle/>
          <a:p>
            <a:r>
              <a:rPr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路加 23</a:t>
            </a:r>
            <a:r>
              <a:rPr lang="zh-CN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：</a:t>
            </a:r>
            <a:r>
              <a:rPr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</a:t>
            </a:r>
            <a:r>
              <a:rPr 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0</a:t>
            </a:r>
            <a:r>
              <a:rPr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-</a:t>
            </a:r>
            <a:r>
              <a:rPr 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2</a:t>
            </a:r>
            <a:r>
              <a:rPr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5</a:t>
            </a:r>
            <a:endParaRPr lang="en-US" sz="3200">
              <a:latin typeface="Microsoft YaHei" panose="020B0503020204020204" charset="-122"/>
              <a:ea typeface="Microsoft YaHei" panose="020B0503020204020204" charset="-122"/>
              <a:cs typeface="Microsoft YaHei" panose="020B0503020204020204" charset="-122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8930" y="837565"/>
            <a:ext cx="8586470" cy="4184015"/>
          </a:xfrm>
        </p:spPr>
        <p:txBody>
          <a:bodyPr/>
          <a:lstStyle/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10 祭司長和文士都站著，</a:t>
            </a:r>
            <a:r>
              <a:rPr lang="en-US" sz="2800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極力地告他</a:t>
            </a: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。 </a:t>
            </a:r>
          </a:p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11 希律和他的兵丁就藐視耶穌，戲弄他，給他穿上華麗衣服，把他送回彼拉多那裡去。 12 從前希律和彼拉多彼此有仇，在那一天就成了朋友。</a:t>
            </a:r>
          </a:p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13 彼拉多傳齊了祭司長和官府並百姓， 14 就對他們說：「你們解這人到我這裡，說他是誘惑百姓的。看哪，我也曾將你們告他的事在你們面前審問他，並</a:t>
            </a:r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沒有查出他什麼罪來</a:t>
            </a: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。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/>
            </a:r>
            <a:br>
              <a:rPr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endParaRPr lang="en-US" altLang="zh-CN" sz="32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>
          <a:xfrm>
            <a:off x="970280" y="57150"/>
            <a:ext cx="5151755" cy="755650"/>
          </a:xfrm>
        </p:spPr>
        <p:txBody>
          <a:bodyPr/>
          <a:lstStyle/>
          <a:p>
            <a:r>
              <a:rPr lang="zh-CN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信仰有一個寶貴的價值</a:t>
            </a:r>
            <a:r>
              <a:rPr lang="en-US" altLang="zh-CN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...</a:t>
            </a:r>
          </a:p>
        </p:txBody>
      </p:sp>
      <p:pic>
        <p:nvPicPr>
          <p:cNvPr id="100" name="Content Placeholder 99"/>
          <p:cNvPicPr>
            <a:picLocks noGrp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85800" y="971550"/>
            <a:ext cx="6292850" cy="401510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 Box 6"/>
          <p:cNvSpPr txBox="1"/>
          <p:nvPr/>
        </p:nvSpPr>
        <p:spPr>
          <a:xfrm>
            <a:off x="7207250" y="1504950"/>
            <a:ext cx="1290320" cy="265303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不要盲目、</a:t>
            </a:r>
            <a:r>
              <a:rPr lang="en-US" altLang="zh-CN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    </a:t>
            </a:r>
          </a:p>
          <a:p>
            <a:r>
              <a:rPr lang="zh-CN" alt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用</a:t>
            </a:r>
            <a:r>
              <a:rPr lang="zh-CN" alt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良知</a:t>
            </a:r>
            <a:r>
              <a:rPr lang="zh-CN" alt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思考。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4000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788670"/>
            <a:ext cx="8229600" cy="3806190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15 就是希律也是如此，所以把他送回來。可見</a:t>
            </a:r>
            <a:r>
              <a:rPr 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他沒有做什麼該死的事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。 16 故此，</a:t>
            </a:r>
            <a:r>
              <a:rPr lang="en-US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我要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責打他，</a:t>
            </a:r>
            <a:r>
              <a:rPr lang="en-US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把他釋放了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。」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18 </a:t>
            </a:r>
            <a:r>
              <a:rPr lang="en-US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眾人卻一齊喊著說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：「除掉這個人！釋放巴拉巴給我們！」 19 這巴拉巴是因在城裡作亂殺人，下在監裡的。 20 </a:t>
            </a:r>
            <a:r>
              <a:rPr lang="en-US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彼拉多願意釋放耶穌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，就</a:t>
            </a:r>
            <a:r>
              <a:rPr lang="en-US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又勸解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他們。 21 無奈</a:t>
            </a:r>
            <a:r>
              <a:rPr lang="en-US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他們喊著說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：「釘他十字架！釘他十字架！」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23304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735965"/>
            <a:ext cx="8229600" cy="3858895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22 彼拉多</a:t>
            </a:r>
            <a:r>
              <a:rPr lang="en-US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第三次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對他們說：「</a:t>
            </a:r>
            <a:r>
              <a:rPr lang="en-US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為什麼呢？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這人做了什麼惡事呢？</a:t>
            </a:r>
            <a:r>
              <a:rPr 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我並沒有查出他什麼該死的罪來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。所以，</a:t>
            </a:r>
            <a:r>
              <a:rPr lang="en-US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我要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責打他，</a:t>
            </a:r>
            <a:r>
              <a:rPr lang="en-US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把他釋放了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。」 23 </a:t>
            </a:r>
            <a:r>
              <a:rPr lang="en-US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他們大聲催逼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彼拉多，求他把耶穌釘在十字架上，</a:t>
            </a:r>
            <a:r>
              <a:rPr lang="en-US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他們的聲音就得了勝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。 24 彼拉多這才照他們所求的定案， 25 把他們所求的那作亂殺人下在監裡的釋放了，把耶穌交給他們，任憑他們的意思行。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598805"/>
          </a:xfrm>
        </p:spPr>
        <p:txBody>
          <a:bodyPr/>
          <a:lstStyle/>
          <a:p>
            <a:r>
              <a:rPr lang="en-US" altLang="zh-CN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馬可</a:t>
            </a:r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福音</a:t>
            </a:r>
            <a:r>
              <a:rPr lang="en-US" altLang="zh-CN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15</a:t>
            </a:r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：</a:t>
            </a:r>
            <a:r>
              <a:rPr lang="en-US" altLang="zh-CN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6 - 11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07010" y="1048385"/>
            <a:ext cx="8700135" cy="3782695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6 每逢這節期，巡撫照眾人所求的</a:t>
            </a:r>
            <a:r>
              <a:rPr lang="en-US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釋放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一個囚犯給他們。 7 有一個人名叫巴拉巴，和作亂的人一同捆綁；他們作亂的時候，曾殺過人。 8 眾人上去求巡撫照常例給他們辦。 9 彼拉多說：「你們要我</a:t>
            </a:r>
            <a:r>
              <a:rPr lang="en-US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釋放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猶太人的王給你們嗎？」 10 他原曉得</a:t>
            </a:r>
            <a:r>
              <a:rPr lang="en-US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祭司長是因為嫉妒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才把</a:t>
            </a:r>
            <a:r>
              <a:rPr lang="en-US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耶穌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解了來。 11 只是</a:t>
            </a:r>
            <a:r>
              <a:rPr lang="en-US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祭司長挑唆眾人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，寧可</a:t>
            </a:r>
            <a:r>
              <a:rPr lang="en-US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釋放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巴拉巴給他們。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035050" y="274955"/>
          <a:ext cx="7365365" cy="4584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3058160" y="57150"/>
            <a:ext cx="3434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u="sng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耶穌被定罪的過程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1600200" y="918845"/>
          <a:ext cx="6238240" cy="3563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9788"/>
            <a:ext cx="8229600" cy="857250"/>
          </a:xfrm>
        </p:spPr>
        <p:txBody>
          <a:bodyPr/>
          <a:lstStyle/>
          <a:p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民粹可畏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11275" y="1200150"/>
            <a:ext cx="7375525" cy="339471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祭司長</a:t>
            </a:r>
            <a:r>
              <a:rPr lang="en-US" altLang="zh-CN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	- </a:t>
            </a:r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帶頭指控</a:t>
            </a:r>
          </a:p>
          <a:p>
            <a:pPr marL="514350" indent="-514350">
              <a:buAutoNum type="arabicPeriod"/>
            </a:pP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官府</a:t>
            </a:r>
            <a:r>
              <a:rPr lang="en-US" altLang="zh-CN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	- </a:t>
            </a:r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藐視戲弄</a:t>
            </a:r>
          </a:p>
          <a:p>
            <a:pPr marL="514350" indent="-514350">
              <a:buAutoNum type="arabicPeriod"/>
            </a:pP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眾人</a:t>
            </a:r>
            <a:r>
              <a:rPr lang="en-US" altLang="zh-CN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	- </a:t>
            </a:r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一齊喊著</a:t>
            </a:r>
          </a:p>
          <a:p>
            <a:pPr marL="514350" indent="-514350">
              <a:buAutoNum type="arabicPeriod"/>
            </a:pP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彼拉多</a:t>
            </a:r>
            <a:r>
              <a:rPr lang="en-US" altLang="zh-CN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	- </a:t>
            </a:r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有心無立</a:t>
            </a:r>
          </a:p>
          <a:p>
            <a:pPr marL="514350" indent="-514350">
              <a:buAutoNum type="arabicPeriod"/>
            </a:pPr>
            <a:endParaRPr lang="zh-CN" alt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 algn="ctr">
              <a:buNone/>
            </a:pPr>
            <a:r>
              <a:rPr lang="zh-CN" alt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耶穌是為誰犧牲的？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2895600" y="590550"/>
            <a:ext cx="4881880" cy="1007745"/>
          </a:xfrm>
        </p:spPr>
        <p:txBody>
          <a:bodyPr/>
          <a:lstStyle/>
          <a:p>
            <a:pPr marL="0" indent="0">
              <a:buNone/>
            </a:pPr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群眾</a:t>
            </a:r>
            <a:r>
              <a:rPr lang="en-US" alt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905000" y="2266950"/>
            <a:ext cx="6400800" cy="183832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盲目的</a:t>
            </a:r>
          </a:p>
          <a:p>
            <a:pPr marL="514350" indent="-514350">
              <a:buAutoNum type="arabicPeriod"/>
            </a:pP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被利用</a:t>
            </a:r>
          </a:p>
          <a:p>
            <a:pPr marL="514350" indent="-514350">
              <a:buAutoNum type="arabicPeriod"/>
            </a:pPr>
            <a:r>
              <a:rPr lang="zh-CN" altLang="en-US" b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被煽動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宽屏演示文稿.potx</Template>
  <TotalTime>0</TotalTime>
  <Words>375</Words>
  <Application>Microsoft Office PowerPoint</Application>
  <PresentationFormat>全屏显示(16:9)</PresentationFormat>
  <Paragraphs>62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6" baseType="lpstr">
      <vt:lpstr>Microsoft JhengHei</vt:lpstr>
      <vt:lpstr>SimSun</vt:lpstr>
      <vt:lpstr>Microsoft YaHei</vt:lpstr>
      <vt:lpstr>Arial</vt:lpstr>
      <vt:lpstr>Calibri</vt:lpstr>
      <vt:lpstr>Default Design</vt:lpstr>
      <vt:lpstr>民粹可畏            </vt:lpstr>
      <vt:lpstr>路加 23：10-25</vt:lpstr>
      <vt:lpstr>PowerPoint 演示文稿</vt:lpstr>
      <vt:lpstr>PowerPoint 演示文稿</vt:lpstr>
      <vt:lpstr>馬可福音 15： 6 - 11</vt:lpstr>
      <vt:lpstr>PowerPoint 演示文稿</vt:lpstr>
      <vt:lpstr>PowerPoint 演示文稿</vt:lpstr>
      <vt:lpstr>民粹可畏</vt:lpstr>
      <vt:lpstr>群眾                </vt:lpstr>
      <vt:lpstr>謊言說一百遍就變成真的              </vt:lpstr>
      <vt:lpstr>背後挑唆的可怕               </vt:lpstr>
      <vt:lpstr>三次釋放                </vt:lpstr>
      <vt:lpstr>耶穌為誰而死？               </vt:lpstr>
      <vt:lpstr>真神之愛              </vt:lpstr>
      <vt:lpstr>領袖                </vt:lpstr>
      <vt:lpstr>願意給別人一個機會              </vt:lpstr>
      <vt:lpstr>“他們的聲音就得了勝” Their shouts prevailed.            </vt:lpstr>
      <vt:lpstr>PowerPoint 演示文稿</vt:lpstr>
      <vt:lpstr>22“為什麼呢？...”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133</cp:revision>
  <dcterms:created xsi:type="dcterms:W3CDTF">2022-05-19T02:38:00Z</dcterms:created>
  <dcterms:modified xsi:type="dcterms:W3CDTF">2023-03-11T21:55:05Z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  <property fmtid="{D5CDD505-2E9C-101B-9397-08002B2CF9AE}" pid="4" name="ICV">
    <vt:lpwstr>F4DBA9473E32440CBAD1D8C1BA1F03A5</vt:lpwstr>
  </property>
  <property fmtid="{D5CDD505-2E9C-101B-9397-08002B2CF9AE}" pid="5" name="KSOProductBuildVer">
    <vt:lpwstr>1033-11.2.0.11486</vt:lpwstr>
  </property>
</Properties>
</file>