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EA08-A7B9-71B4-66A5-E7F922B8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67" y="2742465"/>
            <a:ext cx="10737955" cy="1373070"/>
          </a:xfrm>
        </p:spPr>
        <p:txBody>
          <a:bodyPr/>
          <a:lstStyle/>
          <a:p>
            <a:pPr algn="l"/>
            <a:r>
              <a:rPr lang="zh-CN" altLang="en-US" dirty="0">
                <a:latin typeface="+mj-ea"/>
                <a:cs typeface="Times New Roman" panose="02020603050405020304" pitchFamily="18" charset="0"/>
              </a:rPr>
              <a:t>「因神的話走出疑惑的一刻」</a:t>
            </a:r>
            <a:endParaRPr lang="en-US" dirty="0">
              <a:latin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687E2-8043-3F21-0D90-F769424CE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20230409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2FB02-E7B8-B886-3A6F-8E056326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4248150"/>
            <a:ext cx="4514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DBBA-F2B5-D025-95BA-B72C2B9C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她們認識耶穌</a:t>
            </a:r>
            <a:r>
              <a:rPr lang="en-US" altLang="zh-TW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br>
              <a:rPr lang="en-US" altLang="zh-TW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ADBE-8591-9769-4CD0-97972946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kern="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為耶穌的事工捐獻，</a:t>
            </a:r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死心不息的跟隨耶穌</a:t>
            </a:r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忍受著直至主耶穌斷氣為止。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5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5455-1F9A-0C13-C4E2-C51264AF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面對這個十字架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6587-80F7-D76D-F357-60AB6CF7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是慘烈的時刻，是最憂傷的時候，是最絕望的時刻。</a:t>
            </a:r>
            <a:endParaRPr lang="en-US" altLang="zh-TW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TW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內心只會傾流在最低的深處。就是優傷，痛苦和絕望中</a:t>
            </a:r>
            <a:endParaRPr lang="en-US" altLang="zh-TW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痛苦並不是不能接受他的死 ，是不能接受他曾應許如今幻滅。</a:t>
            </a:r>
            <a:endParaRPr lang="en-US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1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FCF-D5D2-FBEA-F99A-4E9D29A1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面對復活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B2AA-7CAE-5982-D4AE-ADDBCD54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24:1 </a:t>
            </a:r>
            <a:r>
              <a:rPr lang="zh-TW" altLang="en-US" sz="4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七日的頭一日，黎明的時候，那些婦女帶著所預備的香料來到墳墓前，</a:t>
            </a:r>
            <a:r>
              <a:rPr lang="en-US" altLang="zh-TW" sz="4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TW" altLang="en-US" sz="4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看見石頭已經從墳墓滾開了，</a:t>
            </a:r>
            <a:r>
              <a:rPr lang="en-US" altLang="zh-TW" sz="4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TW" altLang="en-US" sz="4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她們就進去，只是不見主耶穌的身體。</a:t>
            </a:r>
            <a:endParaRPr lang="en-US" sz="4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3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FCF-D5D2-FBEA-F99A-4E9D29A1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她們早已篤定耶穌已死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B2AA-7CAE-5982-D4AE-ADDBCD54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kern="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清早</a:t>
            </a:r>
            <a:endParaRPr lang="en-US" altLang="zh-TW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帶著香料</a:t>
            </a:r>
            <a:endParaRPr lang="en-US" altLang="zh-TW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TW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石頭移開</a:t>
            </a:r>
            <a:endParaRPr lang="en-US" altLang="zh-TW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7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5679-2371-7566-ED5D-B08E2F81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AFE2-DCBC-0475-85D3-0CDB0B0A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26941" cy="359931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因愛著耶稣走進最接近耶穌死亡的地方</a:t>
            </a:r>
            <a:r>
              <a:rPr 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墳墓。</a:t>
            </a:r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但因憂傷卻與遠離耶穌復活的生命</a:t>
            </a:r>
            <a:r>
              <a:rPr 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復活。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7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D03F-FE60-DD29-75C3-DBB0B5C9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F146-5E35-B849-2B66-0D56A56BF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127722" cy="3599316"/>
          </a:xfrm>
        </p:spPr>
        <p:txBody>
          <a:bodyPr/>
          <a:lstStyle/>
          <a:p>
            <a:pPr marL="0" indent="0">
              <a:buNone/>
            </a:pPr>
            <a:endParaRPr lang="en-US" altLang="zh-TW" kern="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kern="1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就算帶著最大的愛心，若沒有放下舊有的生活觀，是無法得著復活生命的賞賜。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3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50ED-8DEA-9735-304D-ECD7E6AE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上帝如何使他們得著復活的盼望和喜悅？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5A324-ED28-7278-B139-D1547E345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492" y="2162754"/>
            <a:ext cx="9386689" cy="4198266"/>
          </a:xfrm>
        </p:spPr>
      </p:pic>
    </p:spTree>
    <p:extLst>
      <p:ext uri="{BB962C8B-B14F-4D97-AF65-F5344CB8AC3E}">
        <p14:creationId xmlns:p14="http://schemas.microsoft.com/office/powerpoint/2010/main" val="216282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59A1-2371-A9D5-C703-213C9D1A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  神藉著環境把疑慮放在她們眼前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4DF6-14C3-26AB-D2B2-F2D117BA7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  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使她們停步</a:t>
            </a:r>
            <a:endParaRPr lang="en-US" altLang="zh-TW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3"/>
            <a:r>
              <a:rPr lang="zh-TW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重新看見她們所堅持的現實不是</a:t>
            </a:r>
            <a:r>
              <a:rPr lang="en-US" altLang="zh-TW" sz="2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lvl="3"/>
            <a:endParaRPr lang="en-US" sz="24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3"/>
            <a:r>
              <a:rPr lang="zh-TW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打開心門，明白復活所帶來的盼望。</a:t>
            </a:r>
            <a:endParaRPr 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08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BAAD-B0F8-98DD-9412-27A3B22A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泰北短宣隊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BBE56-4DA0-44B3-9704-F0F7F34B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透過理性是不能接受上帝的復活。</a:t>
            </a:r>
            <a:endParaRPr lang="en-US" altLang="zh-TW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最不能接受的教義</a:t>
            </a:r>
            <a: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創造論和復活論</a:t>
            </a: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6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2668-495E-9C18-882E-5B3D5C9E2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 </a:t>
            </a:r>
            <a:r>
              <a:rPr lang="en-US" altLang="zh-TW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停步</a:t>
            </a: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解開枷鎖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09D2-DD94-8790-59E0-B234D2A1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預備他們接受脆弱的自身。</a:t>
            </a:r>
            <a:endParaRPr lang="en-US" altLang="zh-TW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TW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成為被改變的器皿。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143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8461-8772-AF4E-D990-8D0E91A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路加福音</a:t>
            </a:r>
            <a:r>
              <a:rPr 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24:1-12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B0A1-E882-521A-AA5A-F122C2CC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6195"/>
            <a:ext cx="10104910" cy="4521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七日的頭一日，黎明的時候，那些婦女帶著所預備的香料來到墳墓前，</a:t>
            </a:r>
            <a:r>
              <a:rPr 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看見石頭已經從墳墓滾開了，</a:t>
            </a:r>
            <a:r>
              <a:rPr 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她們就進去，只是不見主耶穌的身體。</a:t>
            </a:r>
            <a:r>
              <a:rPr 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正在猜疑之間，忽然有兩個人站在旁邊，衣服放光。</a:t>
            </a:r>
            <a:r>
              <a:rPr 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婦女們驚怕，將臉伏地。那兩個人就對她們說：「為什麼在死人中找活人呢？</a:t>
            </a:r>
            <a:r>
              <a:rPr 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他不在這裡，已經復活了。當紀念他還在加利利的時候怎樣告訴你們，</a:t>
            </a:r>
            <a:r>
              <a:rPr 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說：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『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人子必須被交在罪人手裡，釘在十字架上，第三日復活。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』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」</a:t>
            </a:r>
            <a:endParaRPr 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933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DDD8-86F6-1B9A-A36F-BD78CBE9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疑慮和不信的不一樣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E50D-BEDC-CEA6-57A1-12D1CDC4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怎能如此的疑惑？</a:t>
            </a:r>
            <a:endParaRPr lang="en-US" altLang="zh-TW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出於我們道德的因素而猜疑。</a:t>
            </a:r>
            <a:endParaRPr lang="en-US" altLang="zh-TW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0287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zh-TW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我罪孽深重神能接納我嗎？</a:t>
            </a:r>
            <a:endParaRPr lang="en-US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0287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zh-TW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我配得上帝給我的祝福嗎？</a:t>
            </a:r>
            <a:endParaRPr lang="en-US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kern="100" dirty="0"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kern="100" dirty="0"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9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453C-EE63-FF08-B5D2-3C5B195C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船在淺灘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58D41-094F-3FC2-9613-04360453C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只有被充滿才有能行走。</a:t>
            </a: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102B6-9ECD-BB5F-CDDD-2919DD45E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910" y="2918253"/>
            <a:ext cx="6796474" cy="38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5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672A-4A77-17FC-098F-71FE20CE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  藉上帝話語的指引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27E9-062B-F699-26C5-DE00D6B4B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等线" panose="02010600030101010101" pitchFamily="2" charset="-122"/>
                <a:ea typeface="等线" panose="02010600030101010101" pitchFamily="2" charset="-122"/>
              </a:rPr>
              <a:t>6 </a:t>
            </a:r>
            <a:r>
              <a:rPr lang="zh-TW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他不在這裡，已經復活了。當紀念他還在加利利的時候怎樣告訴你們，</a:t>
            </a:r>
            <a:r>
              <a:rPr lang="en-US" altLang="zh-TW" sz="3600" dirty="0">
                <a:latin typeface="等线" panose="02010600030101010101" pitchFamily="2" charset="-122"/>
                <a:ea typeface="等线" panose="02010600030101010101" pitchFamily="2" charset="-122"/>
              </a:rPr>
              <a:t>7 </a:t>
            </a:r>
            <a:r>
              <a:rPr lang="zh-TW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說：</a:t>
            </a:r>
            <a:r>
              <a:rPr lang="en-US" altLang="zh-TW" sz="3600" dirty="0">
                <a:latin typeface="等线" panose="02010600030101010101" pitchFamily="2" charset="-122"/>
                <a:ea typeface="等线" panose="02010600030101010101" pitchFamily="2" charset="-122"/>
              </a:rPr>
              <a:t>『</a:t>
            </a:r>
            <a:r>
              <a:rPr lang="zh-TW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人子必須被交在罪人手裡，釘在十字架上，第三日復活。</a:t>
            </a:r>
            <a:r>
              <a:rPr lang="en-US" altLang="zh-TW" sz="3600" dirty="0">
                <a:latin typeface="等线" panose="02010600030101010101" pitchFamily="2" charset="-122"/>
                <a:ea typeface="等线" panose="02010600030101010101" pitchFamily="2" charset="-122"/>
              </a:rPr>
              <a:t>』</a:t>
            </a:r>
            <a:r>
              <a:rPr lang="zh-TW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」</a:t>
            </a:r>
            <a:endParaRPr lang="en-US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94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8EBD-1B72-AE63-AC23-AD16FB3B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開門進入復活的大能和盼望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C8C3-99FA-E519-E57E-189513DD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等线" panose="02010600030101010101" pitchFamily="2" charset="-122"/>
                <a:ea typeface="等线" panose="02010600030101010101" pitchFamily="2" charset="-122"/>
              </a:rPr>
              <a:t>8 </a:t>
            </a:r>
            <a:r>
              <a:rPr lang="zh-TW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她們就想起耶穌的話來，</a:t>
            </a:r>
            <a:r>
              <a:rPr lang="en-US" altLang="zh-TW" sz="3600" dirty="0">
                <a:latin typeface="等线" panose="02010600030101010101" pitchFamily="2" charset="-122"/>
                <a:ea typeface="等线" panose="02010600030101010101" pitchFamily="2" charset="-122"/>
              </a:rPr>
              <a:t>9 </a:t>
            </a:r>
            <a:r>
              <a:rPr lang="zh-TW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便從墳墓那裡回去，把這一切的事告訴十一個使徒和其餘的人。</a:t>
            </a:r>
            <a:endParaRPr lang="en-US" altLang="zh-TW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endParaRPr lang="en-US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喜樂的分享</a:t>
            </a:r>
            <a:r>
              <a:rPr lang="en-US" sz="3600" dirty="0"/>
              <a:t>(v9) </a:t>
            </a:r>
            <a:r>
              <a:rPr lang="en-US" sz="3600" dirty="0" err="1"/>
              <a:t>vs彼得的驚奇</a:t>
            </a:r>
            <a:r>
              <a:rPr lang="en-US" sz="3600" dirty="0"/>
              <a:t>(v12)</a:t>
            </a:r>
          </a:p>
        </p:txBody>
      </p:sp>
    </p:spTree>
    <p:extLst>
      <p:ext uri="{BB962C8B-B14F-4D97-AF65-F5344CB8AC3E}">
        <p14:creationId xmlns:p14="http://schemas.microsoft.com/office/powerpoint/2010/main" val="184873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5FB0-A9C2-9758-E59E-C38D1463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拆解我們受文化影響的世界觀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91EDA-1FEF-E057-8B4A-9A9BCEEFA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22" t="6486" r="18923" b="5846"/>
          <a:stretch/>
        </p:blipFill>
        <p:spPr>
          <a:xfrm>
            <a:off x="2224216" y="2032407"/>
            <a:ext cx="6755027" cy="4603515"/>
          </a:xfrm>
        </p:spPr>
      </p:pic>
    </p:spTree>
    <p:extLst>
      <p:ext uri="{BB962C8B-B14F-4D97-AF65-F5344CB8AC3E}">
        <p14:creationId xmlns:p14="http://schemas.microsoft.com/office/powerpoint/2010/main" val="51416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22B5-F55C-8991-5212-F1A497A4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  你在信仰路程曾有些疑慮的一刹那？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D6F0C-BC1E-3FEE-0EC3-F66DBAFF9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上帝愛你」的一個提問產生的思考。</a:t>
            </a:r>
            <a:endParaRPr lang="en-US" altLang="zh-TW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三個回答</a:t>
            </a:r>
            <a: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神若給我</a:t>
            </a:r>
            <a:r>
              <a:rPr lang="en-US" altLang="zh-TW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每三個月一次的平安</a:t>
            </a:r>
            <a:r>
              <a:rPr lang="en-US" altLang="zh-TW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是責任所在</a:t>
            </a:r>
            <a:r>
              <a:rPr lang="en-US" altLang="zh-TW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kern="100" dirty="0"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3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9BA3-EE9D-66CF-FE87-9F27E3B2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信仰路程的疑慮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B7CDF-50E5-6F2B-8ACE-41D74DB40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摩西的疑慮</a:t>
            </a:r>
            <a:r>
              <a:rPr 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一個殺人犯。</a:t>
            </a:r>
            <a:endParaRPr lang="en-US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亞伯拉罕的疑慮</a:t>
            </a:r>
            <a:r>
              <a:rPr 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無後嗣。</a:t>
            </a:r>
            <a:endParaRPr lang="en-US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哈巴谷的疑惑</a:t>
            </a:r>
            <a:r>
              <a:rPr 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無花果不結果。</a:t>
            </a:r>
            <a:endParaRPr lang="en-US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彼得的疑慮</a:t>
            </a:r>
            <a:r>
              <a:rPr 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TW" altLang="en-US" sz="32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曾是三次不認主的門徒</a:t>
            </a:r>
            <a:endParaRPr lang="en-US" sz="3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59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37BF-E73C-896C-45C2-17DF5205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關緊的門，沒有光的透入</a:t>
            </a:r>
            <a:r>
              <a:rPr lang="en-US" altLang="zh-TW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腐爛的靈命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DCFD-2E81-84F2-F619-52AB7EC2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dirty="0"/>
              <a:t>‪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以西結書‬</a:t>
            </a: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</a:rPr>
              <a:t>37:3-6 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和合本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</a:rPr>
              <a:t>3 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他對我說：「人子啊，這些骸骨能復活嗎？」我說：「主耶和華啊，你是知道的。」 </a:t>
            </a: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</a:rPr>
              <a:t>4 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他又對我說：「你向這些骸骨發預言說：枯乾的骸骨啊，要聽耶和華的話。 </a:t>
            </a: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</a:rPr>
              <a:t>5 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主耶和華對這些骸骨如此說：</a:t>
            </a: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</a:rPr>
              <a:t>『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我必使氣息進入你們裏面，你們就要活了。 </a:t>
            </a: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</a:rPr>
              <a:t>6 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我必給你們加上筋，使你們長肉，又將皮遮蔽你們，使氣息進入你們裏面，你們就要活了；你們便知道我是耶和華。</a:t>
            </a:r>
            <a:r>
              <a:rPr lang="en-US" altLang="zh-TW" sz="3200" dirty="0">
                <a:latin typeface="等线" panose="02010600030101010101" pitchFamily="2" charset="-122"/>
                <a:ea typeface="等线" panose="02010600030101010101" pitchFamily="2" charset="-122"/>
              </a:rPr>
              <a:t>』</a:t>
            </a:r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</a:rPr>
              <a:t>」</a:t>
            </a:r>
            <a:endParaRPr 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733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550F-F4FE-27C3-1C15-2AB08795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等线" panose="02010600030101010101" pitchFamily="2" charset="-122"/>
                <a:ea typeface="等线" panose="02010600030101010101" pitchFamily="2" charset="-122"/>
              </a:rPr>
              <a:t>沙特與Jimmy</a:t>
            </a:r>
            <a:r>
              <a:rPr lang="en-US" dirty="0">
                <a:latin typeface="等线" panose="02010600030101010101" pitchFamily="2" charset="-122"/>
                <a:ea typeface="等线" panose="02010600030101010101" pitchFamily="2" charset="-122"/>
              </a:rPr>
              <a:t> Warren </a:t>
            </a:r>
            <a:r>
              <a:rPr lang="en-US" dirty="0" err="1">
                <a:latin typeface="等线" panose="02010600030101010101" pitchFamily="2" charset="-122"/>
                <a:ea typeface="等线" panose="02010600030101010101" pitchFamily="2" charset="-122"/>
              </a:rPr>
              <a:t>之別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D75C-ACDA-83B1-D204-EFAF28C5A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41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10E0-D26C-ADD3-89F6-05072327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復活的主仍然叩門而進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073A-07B6-5F3E-71C1-83EA526BE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79341" cy="359931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若相信上帝是創造的主，一切發生的神跡都是微不足道。</a:t>
            </a:r>
            <a:endParaRPr lang="en-US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要相信上帝是啟示的主，一切的疑惑都會被立時溶解。</a:t>
            </a:r>
            <a:endParaRPr lang="en-US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相信上帝是真理和生命的主，復活的大能必倾流而進。</a:t>
            </a:r>
            <a:endParaRPr lang="en-US" sz="2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8461-8772-AF4E-D990-8D0E91A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路加福音</a:t>
            </a:r>
            <a:r>
              <a:rPr lang="en-US" dirty="0">
                <a:latin typeface="等线" panose="02010600030101010101" pitchFamily="2" charset="-122"/>
                <a:cs typeface="Times New Roman" panose="02020603050405020304" pitchFamily="18" charset="0"/>
              </a:rPr>
              <a:t> 24:1-12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B0A1-E882-521A-AA5A-F122C2CC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104910" cy="4521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她們就想起耶穌的話來，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便從墳墓那裡回去，把這一切的事告訴十一個使徒和其餘的人。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那告訴使徒的就是抹大拉的馬利亞和約亞拿，並雅各的母親馬利亞，還有與她們在一處的婦女。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11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她們這些話，使徒以為是胡言，就不相信。</a:t>
            </a:r>
            <a:r>
              <a:rPr lang="en-US" altLang="zh-CN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12 </a:t>
            </a:r>
            <a:r>
              <a:rPr lang="zh-CN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彼得起來，跑到墳墓前，低頭往裡看，見細麻布獨在一處，就回去了，心裡希奇所成的事。</a:t>
            </a:r>
            <a:endParaRPr 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847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D791-63DD-118C-D499-DB26452C0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2336873"/>
            <a:ext cx="9977659" cy="3599316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十字架以相同的方式經過歷史中的每一個人。</a:t>
            </a:r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而歷史中的每一個人卻以不同的方式經過十字架的信息。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43361-EA3D-DA7C-7E64-EAC48369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126" y="4322295"/>
            <a:ext cx="4504874" cy="25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8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9EFB-1E61-84EE-1E3F-05F34AA8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同樣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CEAA-F1EB-495D-A1ED-2BF21D8D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復活以相同的方式經過了許多信徒。</a:t>
            </a:r>
            <a:endParaRPr lang="en-US" altLang="zh-TW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但信徒卻以不同的方式經過復活。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76CB-D7C4-17B3-F31E-EA1C27F7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69" y="3852412"/>
            <a:ext cx="451143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1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EEDB-5187-465D-8030-C033AFFB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在主耶穌被釘的十字架前，有一大群圍觀的人</a:t>
            </a:r>
            <a:br>
              <a:rPr lang="en-US" kern="100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A8A18-0284-CA9C-AA79-7619D9FC9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346" y="2939495"/>
            <a:ext cx="3756898" cy="28176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7D5EFE-8B6E-B00E-7C8D-89651BC1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9" y="1971458"/>
            <a:ext cx="4235482" cy="2376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9522C-84F4-7A4D-C5E1-622444ACF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974" y="2224215"/>
            <a:ext cx="3974757" cy="22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4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C200-A4C8-65C5-B4CA-255C8E23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面對十字架，他們的反映是</a:t>
            </a:r>
            <a: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br>
              <a:rPr 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21CA-F444-8117-9CDC-80B75CE7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羅馬的士兵</a:t>
            </a:r>
            <a:endParaRPr lang="en-US" altLang="zh-TW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祭司長和文士</a:t>
            </a:r>
            <a:endParaRPr lang="en-US" altLang="zh-TW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sz="32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彼拉多</a:t>
            </a:r>
            <a:endParaRPr lang="en-US" sz="3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51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E188-7C9A-BAC4-3EE0-F15F0375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在十字架面前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44EE-1D6D-ED28-F967-46DBEB9DB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02" y="2048549"/>
            <a:ext cx="9613861" cy="3599316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卻有一群認定耶穌和真理的幾位婦女</a:t>
            </a:r>
            <a:r>
              <a:rPr lang="en-US" altLang="zh-TW" sz="36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36D28-6943-4F13-025E-A8746FC5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633" y="3429000"/>
            <a:ext cx="6005384" cy="33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5F7E-6757-5096-84A8-ED2D41C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幾位婦女一直觀看，哀動和傷痛</a:t>
            </a:r>
            <a:endParaRPr 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8AE8-CD92-E877-38DC-243F3CF6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在耶穌被釘的時候你在現場嗎？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在耶穌被掛在木頭上你在現場嗎？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3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耶穌被安放墳墓時，你在場嗎？</a:t>
            </a:r>
            <a:endParaRPr lang="en-US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099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134</TotalTime>
  <Words>1194</Words>
  <Application>Microsoft Office PowerPoint</Application>
  <PresentationFormat>Widescreen</PresentationFormat>
  <Paragraphs>111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宋体</vt:lpstr>
      <vt:lpstr>等线</vt:lpstr>
      <vt:lpstr>Arial</vt:lpstr>
      <vt:lpstr>Calibri</vt:lpstr>
      <vt:lpstr>Trebuchet MS</vt:lpstr>
      <vt:lpstr>Wingdings</vt:lpstr>
      <vt:lpstr>Berlin</vt:lpstr>
      <vt:lpstr>「因神的話走出疑惑的一刻」</vt:lpstr>
      <vt:lpstr>路加福音 24:1-12</vt:lpstr>
      <vt:lpstr>路加福音 24:1-12</vt:lpstr>
      <vt:lpstr>PowerPoint Presentation</vt:lpstr>
      <vt:lpstr>同樣</vt:lpstr>
      <vt:lpstr>在主耶穌被釘的十字架前，有一大群圍觀的人 </vt:lpstr>
      <vt:lpstr>面對十字架，他們的反映是: </vt:lpstr>
      <vt:lpstr>在十字架面前</vt:lpstr>
      <vt:lpstr>幾位婦女一直觀看，哀動和傷痛</vt:lpstr>
      <vt:lpstr>她們認識耶穌… </vt:lpstr>
      <vt:lpstr>面對這個十字架 </vt:lpstr>
      <vt:lpstr>面對復活</vt:lpstr>
      <vt:lpstr>她們早已篤定耶穌已死</vt:lpstr>
      <vt:lpstr>PowerPoint Presentation</vt:lpstr>
      <vt:lpstr>PowerPoint Presentation</vt:lpstr>
      <vt:lpstr>上帝如何使他們得著復活的盼望和喜悅？ </vt:lpstr>
      <vt:lpstr>一  神藉著環境把疑慮放在她們眼前 </vt:lpstr>
      <vt:lpstr>泰北短宣隊 </vt:lpstr>
      <vt:lpstr>B 停步解開枷鎖</vt:lpstr>
      <vt:lpstr>疑慮和不信的不一樣</vt:lpstr>
      <vt:lpstr>船在淺灘</vt:lpstr>
      <vt:lpstr>二  藉上帝話語的指引</vt:lpstr>
      <vt:lpstr>開門進入復活的大能和盼望 </vt:lpstr>
      <vt:lpstr>拆解我們受文化影響的世界觀 </vt:lpstr>
      <vt:lpstr>三  你在信仰路程曾有些疑慮的一刹那？ </vt:lpstr>
      <vt:lpstr>信仰路程的疑慮</vt:lpstr>
      <vt:lpstr>關緊的門，沒有光的透入: 腐爛的靈命</vt:lpstr>
      <vt:lpstr>沙特與Jimmy Warren 之別</vt:lpstr>
      <vt:lpstr>復活的主仍然叩門而進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「因神的话走出疑惑的一刻」</dc:title>
  <dc:creator>timothy chan</dc:creator>
  <cp:lastModifiedBy>timothy chan</cp:lastModifiedBy>
  <cp:revision>11</cp:revision>
  <dcterms:created xsi:type="dcterms:W3CDTF">2023-04-08T15:20:16Z</dcterms:created>
  <dcterms:modified xsi:type="dcterms:W3CDTF">2023-04-08T17:35:30Z</dcterms:modified>
</cp:coreProperties>
</file>