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1822" r:id="rId3"/>
    <p:sldId id="1741" r:id="rId4"/>
    <p:sldId id="1804" r:id="rId5"/>
    <p:sldId id="1805" r:id="rId6"/>
    <p:sldId id="1806" r:id="rId7"/>
    <p:sldId id="1823" r:id="rId8"/>
    <p:sldId id="1844" r:id="rId9"/>
    <p:sldId id="1780" r:id="rId10"/>
    <p:sldId id="1782" r:id="rId11"/>
    <p:sldId id="1723" r:id="rId12"/>
    <p:sldId id="1813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60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路上遇見主</a:t>
            </a:r>
            <a:endParaRPr lang="en-US" sz="600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39135"/>
            <a:ext cx="6400800" cy="989965"/>
          </a:xfrm>
        </p:spPr>
        <p:txBody>
          <a:bodyPr/>
          <a:p>
            <a:r>
              <a:rPr lang="en-US">
                <a:latin typeface="Microsoft JhengHei UI" panose="020B0604030504040204" charset="-120"/>
                <a:ea typeface="Microsoft JhengHei UI" panose="020B0604030504040204" charset="-120"/>
                <a:cs typeface="Microsoft JhengHei UI" panose="020B0604030504040204" charset="-120"/>
              </a:rPr>
              <a:t>路加 24：13-35</a:t>
            </a:r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1555750" y="57150"/>
            <a:ext cx="7113905" cy="755650"/>
          </a:xfrm>
        </p:spPr>
        <p:txBody>
          <a:bodyPr/>
          <a:p>
            <a:r>
              <a:rPr 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人生須要良師益友的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Inspire</a:t>
            </a:r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1371600" y="971550"/>
            <a:ext cx="6292850" cy="40151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53860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是逗點，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不是句點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。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28600" y="3257550"/>
            <a:ext cx="8691880" cy="1314450"/>
          </a:xfrm>
        </p:spPr>
        <p:txBody>
          <a:bodyPr/>
          <a:lstStyle/>
          <a:p>
            <a:endParaRPr lang="en-US" altLang="zh-CN" sz="2800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lang="en-US" sz="3200">
                <a:latin typeface="Microsoft JhengHei UI" panose="020B0604030504040204" charset="-120"/>
                <a:ea typeface="Microsoft JhengHei UI" panose="020B0604030504040204" charset="-120"/>
                <a:cs typeface="Microsoft JhengHei UI" panose="020B0604030504040204" charset="-120"/>
                <a:sym typeface="+mn-ea"/>
              </a:rPr>
              <a:t>路加 24：13-35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正當那日，門徒中有兩個人往一個村子去。這村子名叫以馬忤斯，離耶路撒冷約有二十五裡。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他們彼此談論所遇見的這一切事。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正談論相問的時候，耶穌親自就近他們，和他們同行，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16 只是他們的眼睛迷糊了，不認識他。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8900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610" y="285750"/>
            <a:ext cx="9034780" cy="4890135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17 耶穌對他們說：「你們走路彼此談論的是什麼事呢？」他們就站住，臉上帶著愁容。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 二人中有一個名叫革流巴的回答說：「你在耶路撒冷作客，還不知道這幾天在那裡所出的事嗎？」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19 耶穌說：「什麼事呢？」他們說：「就是拿撒勒人耶穌的事。他是個先知，在神和眾百姓面前說話行事都有大能，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20 祭司長和我們的官府竟把他解去，定了死罪，釘在十字架上。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33045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22420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21 但我們素來所盼望、要贖以色列民的就是他。不但如此，而且這事成就，現在已經三天了。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再者，我們中間有幾個婦女使我們驚奇，她們清早到了墳墓那裡，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23 不見他的身體，就回來告訴我們說看見了天使顯現，說他活了。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又有我們的幾個人往墳墓那裡去，所遇見的正如婦女們所說的，只是沒有看見他。」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95275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345" y="501015"/>
            <a:ext cx="8813800" cy="4330065"/>
          </a:xfrm>
        </p:spPr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25 耶穌對他們說：「無知的人哪，先知所說的一切話，你們的心信得太遲鈍了！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基督這樣受害，又進入他的榮耀，豈不是應當的嗎？」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27 於是從摩西和眾先知起，凡經上所指著自己的話，都給他們講解明白了。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34315"/>
          </a:xfrm>
        </p:spPr>
        <p:txBody>
          <a:bodyPr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orient="vert" idx="1"/>
          </p:nvPr>
        </p:nvSpPr>
        <p:spPr>
          <a:xfrm>
            <a:off x="153670" y="699135"/>
            <a:ext cx="8875395" cy="4291330"/>
          </a:xfrm>
        </p:spPr>
        <p:txBody>
          <a:bodyPr vert="horz"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28 將近他們所去的村子，耶穌好像還要往前行，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29 他們卻強留他，說：「時候晚了，日頭已經平西了，請你同我們住下吧！」耶穌就進去，要同他們住下。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30 到了坐席的時候，耶穌拿起餅來，祝謝了，掰開，遞給他們。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31 他們的眼睛明亮了，這才認出他來。忽然耶穌不見了。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56540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6845" y="676275"/>
            <a:ext cx="8902700" cy="4237990"/>
          </a:xfrm>
        </p:spPr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32 他們彼此說：「在路上他和我們說話，給我們講解聖經的時候，我們的心豈不是火熱的嗎？」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33 他們就立時起身，回耶路撒冷去。正遇見十一個使徒和他們的同人聚集在一處，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34 說：「主果然復活，已經現給西門看了。」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35 兩個人就把路上所遇見和掰餅的時候怎麼被他們認出來的事，都述說了一遍。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在信仰的路上耶穌給我們</a:t>
            </a:r>
            <a:b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一個最關鍵的東西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r>
              <a:rPr lang="zh-CN" altLang="en-US"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自由意志</a:t>
            </a:r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以馬忤斯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or 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耶路撒冷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方向</a:t>
            </a:r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945</Words>
  <Application>WPS Presentation</Application>
  <PresentationFormat>On-screen Show (16:9)</PresentationFormat>
  <Paragraphs>51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Microsoft JhengHei UI</vt:lpstr>
      <vt:lpstr>Segoe UI Variable Small</vt:lpstr>
      <vt:lpstr>Segoe UI Variable Small Semibold</vt:lpstr>
      <vt:lpstr>Segoe UI Variable Text</vt:lpstr>
      <vt:lpstr>Default Design</vt:lpstr>
      <vt:lpstr>PowerPoint 演示文稿</vt:lpstr>
      <vt:lpstr>馬 可 15：22-41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謊言說一百遍就變成真的              </vt:lpstr>
      <vt:lpstr>背後挑唆的可怕               </vt:lpstr>
      <vt:lpstr> </vt:lpstr>
      <vt:lpstr>願意給別人一個機會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141</cp:revision>
  <dcterms:created xsi:type="dcterms:W3CDTF">2022-05-19T02:38:00Z</dcterms:created>
  <dcterms:modified xsi:type="dcterms:W3CDTF">2023-04-15T21:59:20Z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C226596A0C36453CBDD234B0CE6712B4</vt:lpwstr>
  </property>
  <property fmtid="{D5CDD505-2E9C-101B-9397-08002B2CF9AE}" pid="5" name="KSOProductBuildVer">
    <vt:lpwstr>1033-11.2.0.11516</vt:lpwstr>
  </property>
</Properties>
</file>