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3"/>
  </p:notesMasterIdLst>
  <p:sldIdLst>
    <p:sldId id="1822" r:id="rId3"/>
    <p:sldId id="1741" r:id="rId4"/>
    <p:sldId id="1804" r:id="rId5"/>
    <p:sldId id="1780" r:id="rId6"/>
    <p:sldId id="1782" r:id="rId7"/>
    <p:sldId id="1852" r:id="rId8"/>
    <p:sldId id="1850" r:id="rId9"/>
    <p:sldId id="1853" r:id="rId10"/>
    <p:sldId id="1813" r:id="rId11"/>
    <p:sldId id="1723" r:id="rId12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0C4C82-EB2B-4CC7-89D2-862865A0971F}" type="doc">
      <dgm:prSet loTypeId="relationship" loCatId="relationship" qsTypeId="urn:microsoft.com/office/officeart/2005/8/quickstyle/simple4" qsCatId="simple" csTypeId="urn:microsoft.com/office/officeart/2005/8/colors/accent1_2" csCatId="accent1" phldr="0"/>
      <dgm:spPr/>
      <dgm:t>
        <a:bodyPr/>
        <a:p>
          <a:endParaRPr lang="en-US"/>
        </a:p>
      </dgm:t>
    </dgm:pt>
    <dgm:pt modelId="{E22E65A9-1555-417F-9283-66F8126E4649}">
      <dgm:prSet phldrT="[Text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知道</a:t>
          </a:r>
          <a:r>
            <a: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/>
          </a:r>
          <a:endParaRPr lang="zh-CN" alt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gm:t>
    </dgm:pt>
    <dgm:pt modelId="{BCBC0FFB-CA41-4DB3-B5A4-630BACEF34D1}" cxnId="{E2DD6FEE-4E7C-4483-9F74-A1D4AEAF3452}" type="parTrans">
      <dgm:prSet/>
      <dgm:spPr/>
      <dgm:t>
        <a:bodyPr/>
        <a:p>
          <a:endParaRPr lang="en-US"/>
        </a:p>
      </dgm:t>
    </dgm:pt>
    <dgm:pt modelId="{77BB2130-5A78-4E80-8AEF-67C24B27E358}" cxnId="{E2DD6FEE-4E7C-4483-9F74-A1D4AEAF3452}" type="sibTrans">
      <dgm:prSet/>
      <dgm:spPr/>
      <dgm:t>
        <a:bodyPr/>
        <a:p>
          <a:endParaRPr lang="en-US"/>
        </a:p>
      </dgm:t>
    </dgm:pt>
    <dgm:pt modelId="{13CED81B-493C-488E-A1F9-EE6BB5774458}">
      <dgm:prSet phldrT="[Text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預定</a:t>
          </a: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/>
          </a:r>
          <a:endParaRPr lang="zh-CN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gm:t>
    </dgm:pt>
    <dgm:pt modelId="{AB58FB69-4F73-4816-AC2E-A0F4EAD1E1B3}" cxnId="{BA8B2A61-91CC-43B9-B138-AD1963CFDBEB}" type="parTrans">
      <dgm:prSet/>
      <dgm:spPr/>
      <dgm:t>
        <a:bodyPr/>
        <a:p>
          <a:endParaRPr lang="en-US"/>
        </a:p>
      </dgm:t>
    </dgm:pt>
    <dgm:pt modelId="{713F5883-48B7-4EE1-8706-B8735CD75934}" cxnId="{BA8B2A61-91CC-43B9-B138-AD1963CFDBEB}" type="sibTrans">
      <dgm:prSet/>
      <dgm:spPr/>
      <dgm:t>
        <a:bodyPr/>
        <a:p>
          <a:endParaRPr lang="en-US"/>
        </a:p>
      </dgm:t>
    </dgm:pt>
    <dgm:pt modelId="{31AA114F-04D8-4798-AE8E-DFBC06443F20}">
      <dgm:prSet phldrT="[Text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呼</a:t>
          </a: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召</a:t>
          </a: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/>
          </a:r>
          <a:endParaRPr lang="zh-CN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gm:t>
    </dgm:pt>
    <dgm:pt modelId="{ED0CB551-7202-4C1F-B4AB-275E3E5D6868}" cxnId="{B3B89EF2-7459-409C-8092-67B8FDCFAA2E}" type="parTrans">
      <dgm:prSet/>
      <dgm:spPr/>
      <dgm:t>
        <a:bodyPr/>
        <a:p>
          <a:endParaRPr lang="en-US"/>
        </a:p>
      </dgm:t>
    </dgm:pt>
    <dgm:pt modelId="{C9C87DC9-D3FA-446B-8511-3848C8B55EEE}" cxnId="{B3B89EF2-7459-409C-8092-67B8FDCFAA2E}" type="sibTrans">
      <dgm:prSet/>
      <dgm:spPr/>
      <dgm:t>
        <a:bodyPr/>
        <a:p>
          <a:endParaRPr lang="en-US"/>
        </a:p>
      </dgm:t>
    </dgm:pt>
    <dgm:pt modelId="{16B437AA-799C-427F-B986-4374C482B543}">
      <dgm:prSet phldrT="[Text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稱</a:t>
          </a: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義</a:t>
          </a: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/>
          </a:r>
          <a:endParaRPr lang="zh-CN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得</a:t>
          </a:r>
          <a:r>
            <a: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榮</a:t>
          </a:r>
          <a:r>
            <a: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D9B19F-CCE9-42A4-9DFE-A4DB656147CE}" cxnId="{E67F9E3E-DB9E-4BE5-8523-C6EEB5FE9983}" type="parTrans">
      <dgm:prSet/>
      <dgm:spPr/>
      <dgm:t>
        <a:bodyPr/>
        <a:p>
          <a:endParaRPr lang="en-US"/>
        </a:p>
      </dgm:t>
    </dgm:pt>
    <dgm:pt modelId="{4D9CE16A-6247-4D17-9D99-C3B0220DDEFC}" cxnId="{E67F9E3E-DB9E-4BE5-8523-C6EEB5FE9983}" type="sibTrans">
      <dgm:prSet/>
      <dgm:spPr/>
      <dgm:t>
        <a:bodyPr/>
        <a:p>
          <a:endParaRPr lang="en-US"/>
        </a:p>
      </dgm:t>
    </dgm:pt>
    <dgm:pt modelId="{0E486A5C-BE34-45FE-B096-B0B721B7E9BA}" type="pres">
      <dgm:prSet presAssocID="{2A0C4C82-EB2B-4CC7-89D2-862865A0971F}" presName="Name0" presStyleCnt="0">
        <dgm:presLayoutVars>
          <dgm:chMax val="7"/>
          <dgm:resizeHandles val="exact"/>
        </dgm:presLayoutVars>
      </dgm:prSet>
      <dgm:spPr/>
    </dgm:pt>
    <dgm:pt modelId="{1864773F-4CFD-45B4-B98C-14D1DB606852}" type="pres">
      <dgm:prSet presAssocID="{2A0C4C82-EB2B-4CC7-89D2-862865A0971F}" presName="comp1" presStyleCnt="0"/>
      <dgm:spPr/>
    </dgm:pt>
    <dgm:pt modelId="{A56EDA3E-7953-4AA3-9354-05F451EB6B68}" type="pres">
      <dgm:prSet presAssocID="{2A0C4C82-EB2B-4CC7-89D2-862865A0971F}" presName="circle1" presStyleLbl="node1" presStyleIdx="0" presStyleCnt="4"/>
      <dgm:spPr/>
    </dgm:pt>
    <dgm:pt modelId="{BF5BA277-7838-434E-B219-55FA8F2456B4}" type="pres">
      <dgm:prSet presAssocID="{2A0C4C82-EB2B-4CC7-89D2-862865A0971F}" presName="c1text" presStyleCnt="0">
        <dgm:presLayoutVars>
          <dgm:bulletEnabled val="1"/>
        </dgm:presLayoutVars>
      </dgm:prSet>
      <dgm:spPr/>
    </dgm:pt>
    <dgm:pt modelId="{BEDCE6B3-3BFC-4779-AD2D-BC8444385C49}" type="pres">
      <dgm:prSet presAssocID="{2A0C4C82-EB2B-4CC7-89D2-862865A0971F}" presName="comp2" presStyleCnt="0"/>
      <dgm:spPr/>
    </dgm:pt>
    <dgm:pt modelId="{BA5C09D7-4716-4992-ADEB-3511B1F27097}" type="pres">
      <dgm:prSet presAssocID="{2A0C4C82-EB2B-4CC7-89D2-862865A0971F}" presName="circle2" presStyleLbl="node1" presStyleIdx="1" presStyleCnt="4"/>
      <dgm:spPr/>
    </dgm:pt>
    <dgm:pt modelId="{AE461137-9FB8-4B97-837A-96EC8B5F2806}" type="pres">
      <dgm:prSet presAssocID="{2A0C4C82-EB2B-4CC7-89D2-862865A0971F}" presName="c2text" presStyleCnt="0">
        <dgm:presLayoutVars>
          <dgm:bulletEnabled val="1"/>
        </dgm:presLayoutVars>
      </dgm:prSet>
      <dgm:spPr/>
    </dgm:pt>
    <dgm:pt modelId="{75967305-73AC-4FB0-801A-916324E83C16}" type="pres">
      <dgm:prSet presAssocID="{2A0C4C82-EB2B-4CC7-89D2-862865A0971F}" presName="comp3" presStyleCnt="0"/>
      <dgm:spPr/>
    </dgm:pt>
    <dgm:pt modelId="{23C17276-678F-4919-BC51-DFDDB28EDC38}" type="pres">
      <dgm:prSet presAssocID="{2A0C4C82-EB2B-4CC7-89D2-862865A0971F}" presName="circle3" presStyleLbl="node1" presStyleIdx="2" presStyleCnt="4"/>
      <dgm:spPr/>
    </dgm:pt>
    <dgm:pt modelId="{A3483A07-8E37-497D-9880-70A3433D0333}" type="pres">
      <dgm:prSet presAssocID="{2A0C4C82-EB2B-4CC7-89D2-862865A0971F}" presName="c3text" presStyleCnt="0">
        <dgm:presLayoutVars>
          <dgm:bulletEnabled val="1"/>
        </dgm:presLayoutVars>
      </dgm:prSet>
      <dgm:spPr/>
    </dgm:pt>
    <dgm:pt modelId="{1603DCEC-D4EF-4BEE-8E50-3EFDB53E61F8}" type="pres">
      <dgm:prSet presAssocID="{2A0C4C82-EB2B-4CC7-89D2-862865A0971F}" presName="comp4" presStyleCnt="0"/>
      <dgm:spPr/>
    </dgm:pt>
    <dgm:pt modelId="{1D7E2AF0-B3DD-4367-AE97-604E8A87CFBB}" type="pres">
      <dgm:prSet presAssocID="{2A0C4C82-EB2B-4CC7-89D2-862865A0971F}" presName="circle4" presStyleLbl="node1" presStyleIdx="3" presStyleCnt="4"/>
      <dgm:spPr/>
    </dgm:pt>
    <dgm:pt modelId="{DE9A7D17-3C3E-461A-86CF-3EAC41375F90}" type="pres">
      <dgm:prSet presAssocID="{2A0C4C82-EB2B-4CC7-89D2-862865A0971F}" presName="c4text" presStyleCnt="0">
        <dgm:presLayoutVars>
          <dgm:bulletEnabled val="1"/>
        </dgm:presLayoutVars>
      </dgm:prSet>
      <dgm:spPr/>
    </dgm:pt>
  </dgm:ptLst>
  <dgm:cxnLst>
    <dgm:cxn modelId="{E2DD6FEE-4E7C-4483-9F74-A1D4AEAF3452}" srcId="{2A0C4C82-EB2B-4CC7-89D2-862865A0971F}" destId="{E22E65A9-1555-417F-9283-66F8126E4649}" srcOrd="0" destOrd="0" parTransId="{BCBC0FFB-CA41-4DB3-B5A4-630BACEF34D1}" sibTransId="{77BB2130-5A78-4E80-8AEF-67C24B27E358}"/>
    <dgm:cxn modelId="{BA8B2A61-91CC-43B9-B138-AD1963CFDBEB}" srcId="{2A0C4C82-EB2B-4CC7-89D2-862865A0971F}" destId="{13CED81B-493C-488E-A1F9-EE6BB5774458}" srcOrd="1" destOrd="0" parTransId="{AB58FB69-4F73-4816-AC2E-A0F4EAD1E1B3}" sibTransId="{713F5883-48B7-4EE1-8706-B8735CD75934}"/>
    <dgm:cxn modelId="{B3B89EF2-7459-409C-8092-67B8FDCFAA2E}" srcId="{2A0C4C82-EB2B-4CC7-89D2-862865A0971F}" destId="{31AA114F-04D8-4798-AE8E-DFBC06443F20}" srcOrd="2" destOrd="0" parTransId="{ED0CB551-7202-4C1F-B4AB-275E3E5D6868}" sibTransId="{C9C87DC9-D3FA-446B-8511-3848C8B55EEE}"/>
    <dgm:cxn modelId="{E67F9E3E-DB9E-4BE5-8523-C6EEB5FE9983}" srcId="{2A0C4C82-EB2B-4CC7-89D2-862865A0971F}" destId="{16B437AA-799C-427F-B986-4374C482B543}" srcOrd="3" destOrd="0" parTransId="{E3D9B19F-CCE9-42A4-9DFE-A4DB656147CE}" sibTransId="{4D9CE16A-6247-4D17-9D99-C3B0220DDEFC}"/>
    <dgm:cxn modelId="{2A2F645F-D18E-4C2E-80F0-02158B1E80E2}" type="presOf" srcId="{2A0C4C82-EB2B-4CC7-89D2-862865A0971F}" destId="{0E486A5C-BE34-45FE-B096-B0B721B7E9BA}" srcOrd="0" destOrd="0" presId="urn:microsoft.com/office/officeart/2005/8/layout/venn2"/>
    <dgm:cxn modelId="{628B3092-0E3A-41EB-A0D8-FF84B24157C4}" type="presParOf" srcId="{0E486A5C-BE34-45FE-B096-B0B721B7E9BA}" destId="{1864773F-4CFD-45B4-B98C-14D1DB606852}" srcOrd="0" destOrd="0" presId="urn:microsoft.com/office/officeart/2005/8/layout/venn2"/>
    <dgm:cxn modelId="{DAD9C7D4-6CBA-4EFD-939D-C1BDB41D8FE3}" type="presParOf" srcId="{1864773F-4CFD-45B4-B98C-14D1DB606852}" destId="{A56EDA3E-7953-4AA3-9354-05F451EB6B68}" srcOrd="0" destOrd="0" presId="urn:microsoft.com/office/officeart/2005/8/layout/venn2"/>
    <dgm:cxn modelId="{6D2790FA-AD5A-4E0C-9F1C-40BCDEF204F4}" type="presOf" srcId="{E22E65A9-1555-417F-9283-66F8126E4649}" destId="{A56EDA3E-7953-4AA3-9354-05F451EB6B68}" srcOrd="0" destOrd="0" presId="urn:microsoft.com/office/officeart/2005/8/layout/venn2"/>
    <dgm:cxn modelId="{A9F788A1-809B-4B05-8ABD-F1EB78C7F3CA}" type="presParOf" srcId="{1864773F-4CFD-45B4-B98C-14D1DB606852}" destId="{BF5BA277-7838-434E-B219-55FA8F2456B4}" srcOrd="1" destOrd="0" presId="urn:microsoft.com/office/officeart/2005/8/layout/venn2"/>
    <dgm:cxn modelId="{65CC1F92-368D-4225-A562-3E78DFD5340C}" type="presOf" srcId="{E22E65A9-1555-417F-9283-66F8126E4649}" destId="{BF5BA277-7838-434E-B219-55FA8F2456B4}" srcOrd="1" destOrd="0" presId="urn:microsoft.com/office/officeart/2005/8/layout/venn2"/>
    <dgm:cxn modelId="{29B3D6C8-C664-42B8-BD10-0EAF6C76FBA0}" type="presParOf" srcId="{0E486A5C-BE34-45FE-B096-B0B721B7E9BA}" destId="{BEDCE6B3-3BFC-4779-AD2D-BC8444385C49}" srcOrd="1" destOrd="0" presId="urn:microsoft.com/office/officeart/2005/8/layout/venn2"/>
    <dgm:cxn modelId="{2BAB0459-881C-4E28-8D0D-E2B18CBC6E9E}" type="presParOf" srcId="{BEDCE6B3-3BFC-4779-AD2D-BC8444385C49}" destId="{BA5C09D7-4716-4992-ADEB-3511B1F27097}" srcOrd="0" destOrd="1" presId="urn:microsoft.com/office/officeart/2005/8/layout/venn2"/>
    <dgm:cxn modelId="{B71F893B-2543-49D7-AC3E-FE93C5A46A12}" type="presOf" srcId="{13CED81B-493C-488E-A1F9-EE6BB5774458}" destId="{BA5C09D7-4716-4992-ADEB-3511B1F27097}" srcOrd="0" destOrd="0" presId="urn:microsoft.com/office/officeart/2005/8/layout/venn2"/>
    <dgm:cxn modelId="{527806C5-FEB2-46FB-B126-C9E5199B90B2}" type="presParOf" srcId="{BEDCE6B3-3BFC-4779-AD2D-BC8444385C49}" destId="{AE461137-9FB8-4B97-837A-96EC8B5F2806}" srcOrd="1" destOrd="1" presId="urn:microsoft.com/office/officeart/2005/8/layout/venn2"/>
    <dgm:cxn modelId="{7CD92F37-7936-41F4-84A0-7F02867C8329}" type="presOf" srcId="{13CED81B-493C-488E-A1F9-EE6BB5774458}" destId="{AE461137-9FB8-4B97-837A-96EC8B5F2806}" srcOrd="1" destOrd="0" presId="urn:microsoft.com/office/officeart/2005/8/layout/venn2"/>
    <dgm:cxn modelId="{3A0BAA37-F65F-4690-B0DF-B121BC028B17}" type="presParOf" srcId="{0E486A5C-BE34-45FE-B096-B0B721B7E9BA}" destId="{75967305-73AC-4FB0-801A-916324E83C16}" srcOrd="2" destOrd="0" presId="urn:microsoft.com/office/officeart/2005/8/layout/venn2"/>
    <dgm:cxn modelId="{9294EA7E-F84A-4D52-9B84-0F861F0A387F}" type="presParOf" srcId="{75967305-73AC-4FB0-801A-916324E83C16}" destId="{23C17276-678F-4919-BC51-DFDDB28EDC38}" srcOrd="0" destOrd="2" presId="urn:microsoft.com/office/officeart/2005/8/layout/venn2"/>
    <dgm:cxn modelId="{C601141B-3745-45A3-82EF-09D1D214B11F}" type="presOf" srcId="{31AA114F-04D8-4798-AE8E-DFBC06443F20}" destId="{23C17276-678F-4919-BC51-DFDDB28EDC38}" srcOrd="0" destOrd="0" presId="urn:microsoft.com/office/officeart/2005/8/layout/venn2"/>
    <dgm:cxn modelId="{325B11C2-9007-4B94-B556-4E0A80F9A978}" type="presParOf" srcId="{75967305-73AC-4FB0-801A-916324E83C16}" destId="{A3483A07-8E37-497D-9880-70A3433D0333}" srcOrd="1" destOrd="2" presId="urn:microsoft.com/office/officeart/2005/8/layout/venn2"/>
    <dgm:cxn modelId="{A051D4A0-AD59-42A8-8101-3D31C312A93F}" type="presOf" srcId="{31AA114F-04D8-4798-AE8E-DFBC06443F20}" destId="{A3483A07-8E37-497D-9880-70A3433D0333}" srcOrd="1" destOrd="0" presId="urn:microsoft.com/office/officeart/2005/8/layout/venn2"/>
    <dgm:cxn modelId="{0AF73E69-ECDF-4C1A-AE90-B34EAE94622B}" type="presParOf" srcId="{0E486A5C-BE34-45FE-B096-B0B721B7E9BA}" destId="{1603DCEC-D4EF-4BEE-8E50-3EFDB53E61F8}" srcOrd="3" destOrd="0" presId="urn:microsoft.com/office/officeart/2005/8/layout/venn2"/>
    <dgm:cxn modelId="{BA13A4B9-9B9F-45DE-8F14-F6E9A836EE6F}" type="presParOf" srcId="{1603DCEC-D4EF-4BEE-8E50-3EFDB53E61F8}" destId="{1D7E2AF0-B3DD-4367-AE97-604E8A87CFBB}" srcOrd="0" destOrd="3" presId="urn:microsoft.com/office/officeart/2005/8/layout/venn2"/>
    <dgm:cxn modelId="{C6D8E05A-5D99-4B3C-8293-7084E8A31365}" type="presOf" srcId="{16B437AA-799C-427F-B986-4374C482B543}" destId="{1D7E2AF0-B3DD-4367-AE97-604E8A87CFBB}" srcOrd="0" destOrd="0" presId="urn:microsoft.com/office/officeart/2005/8/layout/venn2"/>
    <dgm:cxn modelId="{DCAB52CF-08D9-4B29-A616-87F94ECF1A94}" type="presParOf" srcId="{1603DCEC-D4EF-4BEE-8E50-3EFDB53E61F8}" destId="{DE9A7D17-3C3E-461A-86CF-3EAC41375F90}" srcOrd="1" destOrd="3" presId="urn:microsoft.com/office/officeart/2005/8/layout/venn2"/>
    <dgm:cxn modelId="{D8FE2BFA-8E6C-4A90-9C89-9B4EE221F2F3}" type="presOf" srcId="{16B437AA-799C-427F-B986-4374C482B543}" destId="{DE9A7D17-3C3E-461A-86CF-3EAC41375F9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358005" cy="4358005"/>
        <a:chOff x="0" y="0"/>
        <a:chExt cx="4358005" cy="4358005"/>
      </a:xfrm>
    </dsp:grpSpPr>
    <dsp:sp modelId="{A56EDA3E-7953-4AA3-9354-05F451EB6B68}">
      <dsp:nvSpPr>
        <dsp:cNvPr id="10" name="Oval 9"/>
        <dsp:cNvSpPr/>
      </dsp:nvSpPr>
      <dsp:spPr bwMode="white">
        <a:xfrm>
          <a:off x="1682115" y="0"/>
          <a:ext cx="4358005" cy="4358005"/>
        </a:xfrm>
        <a:prstGeom prst="ellipse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142240" tIns="142240" rIns="142240" bIns="142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知道</a:t>
          </a:r>
          <a:endParaRPr lang="zh-CN" alt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sp:txBody>
      <dsp:txXfrm>
        <a:off x="1682115" y="0"/>
        <a:ext cx="4358005" cy="4358005"/>
      </dsp:txXfrm>
    </dsp:sp>
    <dsp:sp modelId="{BA5C09D7-4716-4992-ADEB-3511B1F27097}">
      <dsp:nvSpPr>
        <dsp:cNvPr id="4" name="Oval 3"/>
        <dsp:cNvSpPr/>
      </dsp:nvSpPr>
      <dsp:spPr bwMode="white">
        <a:xfrm>
          <a:off x="2117916" y="871601"/>
          <a:ext cx="3486404" cy="3486404"/>
        </a:xfrm>
        <a:prstGeom prst="ellipse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142240" tIns="142240" rIns="142240" bIns="142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預定</a:t>
          </a:r>
          <a:endParaRPr lang="zh-CN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sp:txBody>
      <dsp:txXfrm>
        <a:off x="2117916" y="871601"/>
        <a:ext cx="3486404" cy="3486404"/>
      </dsp:txXfrm>
    </dsp:sp>
    <dsp:sp modelId="{23C17276-678F-4919-BC51-DFDDB28EDC38}">
      <dsp:nvSpPr>
        <dsp:cNvPr id="5" name="Oval 4"/>
        <dsp:cNvSpPr/>
      </dsp:nvSpPr>
      <dsp:spPr bwMode="white">
        <a:xfrm>
          <a:off x="2553716" y="1743202"/>
          <a:ext cx="2614803" cy="2614803"/>
        </a:xfrm>
        <a:prstGeom prst="ellipse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142240" tIns="142240" rIns="142240" bIns="142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呼</a:t>
          </a: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召</a:t>
          </a:r>
          <a:endParaRPr lang="zh-CN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sp:txBody>
      <dsp:txXfrm>
        <a:off x="2553716" y="1743202"/>
        <a:ext cx="2614803" cy="2614803"/>
      </dsp:txXfrm>
    </dsp:sp>
    <dsp:sp modelId="{1D7E2AF0-B3DD-4367-AE97-604E8A87CFBB}">
      <dsp:nvSpPr>
        <dsp:cNvPr id="6" name="Oval 5"/>
        <dsp:cNvSpPr/>
      </dsp:nvSpPr>
      <dsp:spPr bwMode="white">
        <a:xfrm>
          <a:off x="2989517" y="2614803"/>
          <a:ext cx="1743202" cy="1743202"/>
        </a:xfrm>
        <a:prstGeom prst="ellipse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142240" tIns="142240" rIns="142240" bIns="142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稱</a:t>
          </a:r>
          <a:r>
            <a:rPr 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義</a:t>
          </a:r>
          <a:endParaRPr lang="zh-CN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得</a:t>
          </a:r>
          <a:r>
            <a: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榮</a:t>
          </a:r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89517" y="2614803"/>
        <a:ext cx="1743202" cy="1743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352788"/>
            <a:ext cx="7772400" cy="1102519"/>
          </a:xfrm>
        </p:spPr>
        <p:txBody>
          <a:bodyPr/>
          <a:p>
            <a:r>
              <a:rPr lang="zh-CN" altLang="en-US" sz="4800" b="1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你的人生在神的計劃之中</a:t>
            </a:r>
            <a:r>
              <a:rPr lang="zh-CN" altLang="en-US" sz="6000" b="1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	</a:t>
            </a:r>
            <a:endParaRPr lang="zh-CN" altLang="en-US" sz="6000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39135"/>
            <a:ext cx="6400800" cy="989965"/>
          </a:xfrm>
        </p:spPr>
        <p:txBody>
          <a:bodyPr/>
          <a:p>
            <a:r>
              <a:rPr lang="zh-CN" altLang="en-US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羅 馬 書 8：28-34</a:t>
            </a:r>
            <a:endParaRPr lang="zh-CN" altLang="en-US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endParaRPr lang="en-US">
              <a:latin typeface="Microsoft JhengHei UI" panose="020B0604030504040204" charset="-120"/>
              <a:ea typeface="Microsoft JhengHei UI" panose="020B0604030504040204" charset="-120"/>
              <a:cs typeface="Microsoft JhengHei U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1555750" y="57150"/>
            <a:ext cx="7113905" cy="148590"/>
          </a:xfrm>
        </p:spPr>
        <p:txBody>
          <a:bodyPr/>
          <a:p>
            <a:endParaRPr lang="en-US" alt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530860" y="133350"/>
            <a:ext cx="7802245" cy="4797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219200" y="209550"/>
            <a:ext cx="686625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800" b="1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他或站住、或跌倒，自有他的主人在，</a:t>
            </a:r>
            <a:br>
              <a:rPr sz="2800" b="1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2800" b="1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而且他也必要站住、因為主能使他站住。</a:t>
            </a:r>
            <a:endParaRPr sz="2400" b="1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16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羅馬書13：4</a:t>
            </a:r>
            <a:endParaRPr lang="en-US" sz="160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p>
            <a:r>
              <a:rPr lang="zh-CN" altLang="en-US" sz="32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羅 馬 書 8：28-34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837565"/>
            <a:ext cx="8586470" cy="4184015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28 我 們 曉 得 萬 事 都 互 相 效 力 ， 叫 愛 神 的 人 得 益 處 ， 就 是 按 他 旨 意 被 召 的 人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29 因 為 他 預 先 所 知 道 的 人 ， 就 預 先 定 下 效 法 他 兒 子 的 模 樣 ， 使 他 兒 子 在 許 多 弟 兄 中 作 長 子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30 預 先 所 定 下 的 人 又 召 他 們 來 ； 所 召 來 的 人 又 稱 他 們 為 義 ； 所 稱 為 義 的 人 又 叫 他 們 得 榮 耀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8900"/>
          </a:xfrm>
        </p:spPr>
        <p:txBody>
          <a:bodyPr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610" y="510540"/>
            <a:ext cx="9034780" cy="4665345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31 既 是 這 樣 ， 還 有 甚 麼 說 的 呢 ？ 神 若 幫 助 我 們 ， 誰 能 敵 擋 我 們 呢 ？ 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32 神 既 不 愛 惜 自 己 的 兒 子 ， 為 我 們 眾 人 捨 了 ， 豈 不 也 把 萬 物 和 他 一 同 白 白 的 賜 給 我 們 麼 ？ 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33 誰 能 控 告 神 所 揀 選 的 人 呢 ？ 有 神 稱 他 們 為 義 了 （ 或 作 ： 是 稱 他 們 為 義 的 神 麼 ）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34 誰 能 定 他 們 的 罪 呢 ？ 有 基 督 耶 穌 已 經 死 了 ， 而 且 從 死 裡 復 活 ， 現 今 在 神 的 右 邊 ， 也 替 我 們 祈 求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57350"/>
            <a:ext cx="7772400" cy="1769110"/>
          </a:xfrm>
        </p:spPr>
        <p:txBody>
          <a:bodyPr/>
          <a:lstStyle/>
          <a:p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人生是生命中每一個10% 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積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累   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498850"/>
            <a:ext cx="6400800" cy="1073150"/>
          </a:xfrm>
        </p:spPr>
        <p:txBody>
          <a:bodyPr/>
          <a:lstStyle/>
          <a:p>
            <a:endParaRPr lang="zh-CN" altLang="en-US"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769110"/>
          </a:xfrm>
        </p:spPr>
        <p:txBody>
          <a:bodyPr/>
          <a:lstStyle/>
          <a:p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人生所發生的每一件事都是有意義的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044575"/>
          </a:xfrm>
        </p:spPr>
        <p:txBody>
          <a:bodyPr/>
          <a:lstStyle/>
          <a:p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神的計劃</a:t>
            </a:r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+</a:t>
            </a:r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人的責任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Diagram 3"/>
          <p:cNvGraphicFramePr/>
          <p:nvPr/>
        </p:nvGraphicFramePr>
        <p:xfrm>
          <a:off x="685800" y="285750"/>
          <a:ext cx="7722235" cy="435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7" name="Text Box 6"/>
          <p:cNvSpPr txBox="1"/>
          <p:nvPr/>
        </p:nvSpPr>
        <p:spPr>
          <a:xfrm>
            <a:off x="457200" y="156210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得勝五步曲</a:t>
            </a:r>
            <a:endParaRPr lang="zh-CN" altLang="en-US" sz="28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086600" y="742950"/>
            <a:ext cx="798195" cy="32842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 sz="2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過去</a:t>
            </a:r>
            <a:r>
              <a:rPr lang="en-US" altLang="zh-CN" sz="2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——    </a:t>
            </a:r>
            <a:r>
              <a:rPr lang="zh-CN" altLang="en-US" sz="2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現在</a:t>
            </a:r>
            <a:r>
              <a:rPr lang="en-US" altLang="zh-CN" sz="2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—— </a:t>
            </a:r>
            <a:r>
              <a:rPr lang="zh-CN" altLang="en-US" sz="2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未來</a:t>
            </a:r>
            <a:endParaRPr lang="zh-CN" altLang="en-US" sz="2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endParaRPr lang="zh-CN" altLang="en-US" sz="2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324735" y="472440"/>
            <a:ext cx="6042660" cy="958215"/>
          </a:xfrm>
        </p:spPr>
        <p:txBody>
          <a:bodyPr/>
          <a:lstStyle/>
          <a:p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撒旦的攻擊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副标题 4"/>
          <p:cNvSpPr>
            <a:spLocks noGrp="1"/>
          </p:cNvSpPr>
          <p:nvPr>
            <p:ph idx="1"/>
          </p:nvPr>
        </p:nvSpPr>
        <p:spPr>
          <a:xfrm>
            <a:off x="2912745" y="1917700"/>
            <a:ext cx="4683125" cy="2677160"/>
          </a:xfrm>
        </p:spPr>
        <p:txBody>
          <a:bodyPr/>
          <a:p>
            <a:pPr algn="ctr"/>
            <a:r>
              <a:rPr 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敵擋</a:t>
            </a:r>
            <a:endParaRPr lang="zh-CN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控告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定罪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581150"/>
            <a:ext cx="7772400" cy="1538605"/>
          </a:xfrm>
        </p:spPr>
        <p:txBody>
          <a:bodyPr/>
          <a:lstStyle/>
          <a:p>
            <a:r>
              <a:rPr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他或站住、或跌倒，自有他的主人在，</a:t>
            </a:r>
            <a:br>
              <a:rPr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而且他也必要站住、因為主能使他站住。</a:t>
            </a:r>
            <a:r>
              <a:rPr lang="zh-CN" alt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28600" y="3409950"/>
            <a:ext cx="8691880" cy="1314450"/>
          </a:xfrm>
        </p:spPr>
        <p:txBody>
          <a:bodyPr/>
          <a:lstStyle/>
          <a:p>
            <a:r>
              <a:rPr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（羅馬書13：4）    </a:t>
            </a:r>
            <a:r>
              <a:rPr lang="zh-CN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zh-CN" alt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791</Words>
  <Application>WPS Presentation</Application>
  <PresentationFormat>On-screen Show (16:9)</PresentationFormat>
  <Paragraphs>42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Microsoft JhengHei UI</vt:lpstr>
      <vt:lpstr>Microsoft YaHei</vt:lpstr>
      <vt:lpstr>Microsoft JhengHei</vt:lpstr>
      <vt:lpstr>Arial Unicode MS</vt:lpstr>
      <vt:lpstr>Calibri</vt:lpstr>
      <vt:lpstr>Default Design</vt:lpstr>
      <vt:lpstr>人生路上遇見主</vt:lpstr>
      <vt:lpstr>路加 24：13-35</vt:lpstr>
      <vt:lpstr>PowerPoint 演示文稿</vt:lpstr>
      <vt:lpstr>在信仰的路上耶穌給我們 一個最關鍵的東西              </vt:lpstr>
      <vt:lpstr>以馬忤斯 or 耶路撒冷               </vt:lpstr>
      <vt:lpstr>人生所發生的每一件事都是有意義的             </vt:lpstr>
      <vt:lpstr>PowerPoint 演示文稿</vt:lpstr>
      <vt:lpstr>人生所發生的每一件事都是有意義的             </vt:lpstr>
      <vt:lpstr>是逗點，不是句點 。            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145</cp:revision>
  <dcterms:created xsi:type="dcterms:W3CDTF">2022-05-19T02:38:00Z</dcterms:created>
  <dcterms:modified xsi:type="dcterms:W3CDTF">2023-04-29T16:52:15Z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DE27A5F8317345E5B3EC1BCB1DBC2C12</vt:lpwstr>
  </property>
  <property fmtid="{D5CDD505-2E9C-101B-9397-08002B2CF9AE}" pid="5" name="KSOProductBuildVer">
    <vt:lpwstr>1033-11.2.0.11536</vt:lpwstr>
  </property>
</Properties>
</file>