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14"/>
  </p:notesMasterIdLst>
  <p:sldIdLst>
    <p:sldId id="1822" r:id="rId3"/>
    <p:sldId id="1857" r:id="rId4"/>
    <p:sldId id="1741" r:id="rId5"/>
    <p:sldId id="1782" r:id="rId6"/>
    <p:sldId id="1780" r:id="rId7"/>
    <p:sldId id="1852" r:id="rId8"/>
    <p:sldId id="1858" r:id="rId9"/>
    <p:sldId id="1859" r:id="rId10"/>
    <p:sldId id="1860" r:id="rId11"/>
    <p:sldId id="1861" r:id="rId12"/>
    <p:sldId id="1723" r:id="rId13"/>
  </p:sldIdLst>
  <p:sldSz cx="9144000" cy="5143500" type="screen16x9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6508" initials="1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7D"/>
    <a:srgbClr val="FFFFEB"/>
    <a:srgbClr val="FFFFF7"/>
    <a:srgbClr val="FFFFD1"/>
    <a:srgbClr val="FFFFD5"/>
    <a:srgbClr val="FFFFB3"/>
    <a:srgbClr val="F2FED2"/>
    <a:srgbClr val="FFFF99"/>
    <a:srgbClr val="009899"/>
    <a:srgbClr val="E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6" autoAdjust="0"/>
    <p:restoredTop sz="93428" autoAdjust="0"/>
  </p:normalViewPr>
  <p:slideViewPr>
    <p:cSldViewPr>
      <p:cViewPr varScale="1">
        <p:scale>
          <a:sx n="140" d="100"/>
          <a:sy n="140" d="100"/>
        </p:scale>
        <p:origin x="810" y="126"/>
      </p:cViewPr>
      <p:guideLst>
        <p:guide orient="horz" pos="166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commentAuthors" Target="commentAuthors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A8ADFD5B-A66C-449C-B6E8-FB716D07777D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CA5D3BF3-D352-46FC-8343-31F56E6730EA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98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09A36-613D-4B48-A598-0D79C4F168C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C8CDB-61AD-4069-AE97-A03E4EF70F41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B27EA-1C0C-43CD-ACD0-500B9811F919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CCD46-D1C7-4630-91D4-EBA9AE68B379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9539C050-86FC-4A63-B1D1-A8B351F8DA4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5EECA-D25F-4DB5-B8E1-5AAA3364055C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71D76-DAFF-43E6-B499-AB1AEC3E67C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A1F91-2B6E-4901-ACEE-AC287DD30C64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4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4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3FF06-C0A2-47C3-9C0B-8BE4D3CB408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2DF4B-5A98-442B-9C57-991037CEE75C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08D2D-5F6B-42F4-A668-B4350E9DCDC7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6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B9251-DC24-47F4-A41E-6342D985CA3E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82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81DF5-1FBD-4BE4-8F7C-7D6C4689A0D2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zh-CN"/>
              <a:t>Click to edit Master title style</a:t>
            </a:r>
            <a:endParaRPr lang="en-US" altLang="zh-CN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zh-CN"/>
              <a:t>Click to edit Master text styles</a:t>
            </a:r>
            <a:endParaRPr lang="en-US" altLang="zh-CN"/>
          </a:p>
          <a:p>
            <a:pPr lvl="1"/>
            <a:r>
              <a:rPr lang="en-US" altLang="zh-CN"/>
              <a:t>Second level</a:t>
            </a:r>
            <a:endParaRPr lang="en-US" altLang="zh-CN"/>
          </a:p>
          <a:p>
            <a:pPr lvl="2"/>
            <a:r>
              <a:rPr lang="en-US" altLang="zh-CN"/>
              <a:t>Third level</a:t>
            </a:r>
            <a:endParaRPr lang="en-US" altLang="zh-CN"/>
          </a:p>
          <a:p>
            <a:pPr lvl="3"/>
            <a:r>
              <a:rPr lang="en-US" altLang="zh-CN"/>
              <a:t>Fourth level</a:t>
            </a:r>
            <a:endParaRPr lang="en-US" altLang="zh-CN"/>
          </a:p>
          <a:p>
            <a:pPr lvl="4"/>
            <a:r>
              <a:rPr lang="en-US" altLang="zh-CN"/>
              <a:t>Fifth level</a:t>
            </a:r>
            <a:endParaRPr lang="en-US" altLang="zh-CN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9539C050-86FC-4A63-B1D1-A8B351F8DA4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362200" y="1352550"/>
            <a:ext cx="5046980" cy="1102360"/>
          </a:xfrm>
        </p:spPr>
        <p:txBody>
          <a:bodyPr/>
          <a:p>
            <a:pPr algn="ctr"/>
            <a:r>
              <a:rPr lang="zh-CN" altLang="en-US" sz="4800" b="1">
                <a:solidFill>
                  <a:schemeClr val="tx1"/>
                </a:solidFill>
                <a:latin typeface="Microsoft JhengHei UI" panose="020B0604030504040204" charset="-120"/>
                <a:ea typeface="Microsoft JhengHei UI" panose="020B0604030504040204" charset="-120"/>
                <a:sym typeface="+mn-ea"/>
              </a:rPr>
              <a:t>主能使你站住	</a:t>
            </a:r>
            <a:endParaRPr lang="zh-CN" altLang="en-US" sz="6000" b="1">
              <a:solidFill>
                <a:schemeClr val="tx1"/>
              </a:solidFill>
              <a:latin typeface="Microsoft JhengHei UI" panose="020B0604030504040204" charset="-120"/>
              <a:ea typeface="Microsoft JhengHei UI" panose="020B0604030504040204" charset="-120"/>
              <a:sym typeface="+mn-ea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0" y="3257550"/>
            <a:ext cx="6400800" cy="989965"/>
          </a:xfrm>
        </p:spPr>
        <p:txBody>
          <a:bodyPr/>
          <a:p>
            <a:r>
              <a:rPr lang="zh-CN" altLang="en-US" b="1">
                <a:latin typeface="Microsoft JhengHei UI" panose="020B0604030504040204" charset="-120"/>
                <a:ea typeface="Microsoft JhengHei UI" panose="020B0604030504040204" charset="-120"/>
                <a:sym typeface="+mn-ea"/>
              </a:rPr>
              <a:t>羅 馬 書 </a:t>
            </a:r>
            <a:r>
              <a:rPr lang="zh-CN" altLang="en-US" b="1">
                <a:latin typeface="Microsoft JhengHei UI" panose="020B0604030504040204" charset="-120"/>
                <a:ea typeface="Microsoft JhengHei UI" panose="020B0604030504040204" charset="-120"/>
                <a:sym typeface="+mn-ea"/>
              </a:rPr>
              <a:t> 14：</a:t>
            </a:r>
            <a:r>
              <a:rPr lang="en-US" altLang="zh-CN" b="1">
                <a:latin typeface="Microsoft JhengHei UI" panose="020B0604030504040204" charset="-120"/>
                <a:ea typeface="Microsoft JhengHei UI" panose="020B0604030504040204" charset="-120"/>
                <a:sym typeface="+mn-ea"/>
              </a:rPr>
              <a:t>1-4</a:t>
            </a:r>
            <a:r>
              <a:rPr lang="zh-CN" altLang="en-US" b="1">
                <a:latin typeface="Microsoft JhengHei UI" panose="020B0604030504040204" charset="-120"/>
                <a:ea typeface="Microsoft JhengHei UI" panose="020B0604030504040204" charset="-120"/>
                <a:sym typeface="+mn-ea"/>
              </a:rPr>
              <a:t>	</a:t>
            </a:r>
            <a:endParaRPr lang="zh-CN" altLang="en-US" b="1">
              <a:solidFill>
                <a:schemeClr val="tx1"/>
              </a:solidFill>
              <a:latin typeface="Microsoft JhengHei UI" panose="020B0604030504040204" charset="-120"/>
              <a:ea typeface="Microsoft JhengHei UI" panose="020B0604030504040204" charset="-120"/>
              <a:sym typeface="+mn-ea"/>
            </a:endParaRPr>
          </a:p>
          <a:p>
            <a:endParaRPr lang="zh-CN" altLang="en-US" b="1">
              <a:solidFill>
                <a:schemeClr val="tx1"/>
              </a:solidFill>
              <a:latin typeface="Microsoft JhengHei UI" panose="020B0604030504040204" charset="-120"/>
              <a:ea typeface="Microsoft JhengHei UI" panose="020B0604030504040204" charset="-120"/>
              <a:sym typeface="+mn-ea"/>
            </a:endParaRPr>
          </a:p>
          <a:p>
            <a:endParaRPr lang="en-US">
              <a:latin typeface="Microsoft JhengHei UI" panose="020B0604030504040204" charset="-120"/>
              <a:ea typeface="Microsoft JhengHei UI" panose="020B0604030504040204" charset="-120"/>
              <a:cs typeface="Microsoft JhengHei UI" panose="020B0604030504040204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1" name="Picture 100"/>
          <p:cNvPicPr/>
          <p:nvPr/>
        </p:nvPicPr>
        <p:blipFill>
          <a:blip r:embed="rId1"/>
          <a:stretch>
            <a:fillRect/>
          </a:stretch>
        </p:blipFill>
        <p:spPr>
          <a:xfrm>
            <a:off x="1335405" y="374015"/>
            <a:ext cx="6424930" cy="461772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br>
              <a:rPr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endParaRPr lang="en-US" altLang="zh-CN" sz="32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>
          <a:xfrm>
            <a:off x="1555750" y="57150"/>
            <a:ext cx="7113905" cy="148590"/>
          </a:xfrm>
        </p:spPr>
        <p:txBody>
          <a:bodyPr/>
          <a:p>
            <a:endParaRPr lang="en-US" altLang="zh-CN" sz="36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pic>
        <p:nvPicPr>
          <p:cNvPr id="100" name="Content Placeholder 99"/>
          <p:cNvPicPr/>
          <p:nvPr>
            <p:ph sz="quarter" idx="4"/>
          </p:nvPr>
        </p:nvPicPr>
        <p:blipFill>
          <a:blip r:embed="rId1"/>
          <a:stretch>
            <a:fillRect/>
          </a:stretch>
        </p:blipFill>
        <p:spPr>
          <a:xfrm>
            <a:off x="530860" y="133350"/>
            <a:ext cx="7802245" cy="47974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ext Box 1"/>
          <p:cNvSpPr txBox="1"/>
          <p:nvPr/>
        </p:nvSpPr>
        <p:spPr>
          <a:xfrm>
            <a:off x="1219200" y="209550"/>
            <a:ext cx="686625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sz="2800" b="1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他或站住、或跌倒，自有他的主人在，</a:t>
            </a:r>
            <a:br>
              <a:rPr sz="2800" b="1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r>
              <a:rPr sz="2800" b="1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而且他也必要站住、因為主能使他站住。</a:t>
            </a:r>
            <a:endParaRPr sz="2400" b="1">
              <a:solidFill>
                <a:schemeClr val="bg1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ctr"/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sz="160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羅馬書13：4</a:t>
            </a:r>
            <a:endParaRPr lang="en-US" sz="1600">
              <a:solidFill>
                <a:schemeClr val="bg1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0" name="Picture 99"/>
          <p:cNvPicPr/>
          <p:nvPr/>
        </p:nvPicPr>
        <p:blipFill>
          <a:blip r:embed="rId1"/>
          <a:stretch>
            <a:fillRect/>
          </a:stretch>
        </p:blipFill>
        <p:spPr>
          <a:xfrm>
            <a:off x="1143000" y="0"/>
            <a:ext cx="6858000" cy="51435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783590"/>
          </a:xfrm>
        </p:spPr>
        <p:txBody>
          <a:bodyPr/>
          <a:p>
            <a:r>
              <a:rPr lang="zh-CN" altLang="en-US" sz="3200" b="1">
                <a:latin typeface="Microsoft JhengHei UI" panose="020B0604030504040204" charset="-120"/>
                <a:ea typeface="Microsoft JhengHei UI" panose="020B0604030504040204" charset="-120"/>
                <a:sym typeface="+mn-ea"/>
              </a:rPr>
              <a:t>羅 馬 書 </a:t>
            </a:r>
            <a:r>
              <a:rPr lang="zh-CN" altLang="en-US" sz="3200" b="1">
                <a:latin typeface="Microsoft JhengHei UI" panose="020B0604030504040204" charset="-120"/>
                <a:ea typeface="Microsoft JhengHei UI" panose="020B0604030504040204" charset="-120"/>
                <a:sym typeface="+mn-ea"/>
              </a:rPr>
              <a:t>14：</a:t>
            </a:r>
            <a:r>
              <a:rPr lang="en-US" altLang="zh-CN" sz="3200" b="1">
                <a:latin typeface="Microsoft JhengHei UI" panose="020B0604030504040204" charset="-120"/>
                <a:ea typeface="Microsoft JhengHei UI" panose="020B0604030504040204" charset="-120"/>
                <a:sym typeface="+mn-ea"/>
              </a:rPr>
              <a:t>1-4</a:t>
            </a:r>
            <a:endParaRPr lang="en-US" sz="3200">
              <a:latin typeface="Microsoft YaHei" panose="020B0503020204020204" charset="-122"/>
              <a:ea typeface="Microsoft YaHei" panose="020B0503020204020204" charset="-122"/>
              <a:cs typeface="Microsoft YaHei" panose="020B0503020204020204" charset="-122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8930" y="837565"/>
            <a:ext cx="8586470" cy="4184015"/>
          </a:xfrm>
        </p:spPr>
        <p:txBody>
          <a:bodyPr/>
          <a:p>
            <a:pPr marL="0" indent="0">
              <a:buNone/>
            </a:pPr>
            <a:r>
              <a:rPr lang="en-US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 </a:t>
            </a:r>
            <a:r>
              <a:rPr lang="en-US" sz="2800" b="1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信 心</a:t>
            </a:r>
            <a:r>
              <a:rPr lang="en-US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軟 弱 的 ， 你 們 要 接 納 ， 但 不 要 辯 論 所 疑 惑 的 事 。</a:t>
            </a:r>
            <a:endParaRPr lang="en-US" sz="28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 有 人 信 百 物 都可吃；但那軟弱的， 只 吃 蔬 菜 。</a:t>
            </a:r>
            <a:endParaRPr lang="en-US" sz="28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3 吃 的 人 不 可 輕 看 不 吃 的 人 ； 不 吃 的 人 不 可 論 斷 吃 的 人 ； 因 為 神 已 經 收 納 他 了 。</a:t>
            </a:r>
            <a:endParaRPr lang="en-US" sz="28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4 你 是 誰 ， 竟 論 斷 別 人 的 僕 人 呢 ？ 他 或 站 住 ， 或 跌 倒 ， 自 有 他 的 主 人 在 ； 而 且 他 也 必 要 站 住 ， 因 為 </a:t>
            </a:r>
            <a:r>
              <a:rPr lang="en-US" sz="2800" b="1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主 能 使 他 站 住</a:t>
            </a:r>
            <a:r>
              <a:rPr lang="en-US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。</a:t>
            </a:r>
            <a:endParaRPr lang="en-US" sz="28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9550"/>
            <a:ext cx="3621405" cy="27470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066800" y="1687195"/>
            <a:ext cx="7772400" cy="1769110"/>
          </a:xfrm>
        </p:spPr>
        <p:txBody>
          <a:bodyPr/>
          <a:lstStyle/>
          <a:p>
            <a:r>
              <a:rPr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這世上永遠有支持你的人</a:t>
            </a:r>
            <a:br>
              <a:rPr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r>
              <a:rPr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也永遠有不支持你的人 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  <a:endParaRPr lang="zh-CN" alt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3257550"/>
            <a:ext cx="6400800" cy="1017270"/>
          </a:xfrm>
        </p:spPr>
        <p:txBody>
          <a:bodyPr/>
          <a:lstStyle/>
          <a:p>
            <a:endParaRPr lang="zh-CN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9550"/>
            <a:ext cx="3621405" cy="27470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066800" y="1657350"/>
            <a:ext cx="7772400" cy="1769110"/>
          </a:xfrm>
        </p:spPr>
        <p:txBody>
          <a:bodyPr/>
          <a:lstStyle/>
          <a:p>
            <a:r>
              <a:rPr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不要去理會永無止境的輕看和論斷    </a:t>
            </a:r>
            <a:r>
              <a:rPr lang="zh-CN" altLang="en-US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</a:t>
            </a:r>
            <a:endParaRPr lang="zh-CN" alt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3498850"/>
            <a:ext cx="6400800" cy="1073150"/>
          </a:xfrm>
        </p:spPr>
        <p:txBody>
          <a:bodyPr/>
          <a:lstStyle/>
          <a:p>
            <a:endParaRPr lang="zh-CN" altLang="en-US" sz="4000" b="1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9550"/>
            <a:ext cx="3621405" cy="27470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066800" y="1687195"/>
            <a:ext cx="7772400" cy="1044575"/>
          </a:xfrm>
        </p:spPr>
        <p:txBody>
          <a:bodyPr/>
          <a:lstStyle/>
          <a:p>
            <a:r>
              <a:rPr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你是誰？ 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  <a:endParaRPr lang="zh-CN" alt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3257550"/>
            <a:ext cx="6400800" cy="1017270"/>
          </a:xfrm>
        </p:spPr>
        <p:txBody>
          <a:bodyPr/>
          <a:lstStyle/>
          <a:p>
            <a:endParaRPr lang="zh-CN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9550"/>
            <a:ext cx="3621405" cy="27470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066800" y="1187450"/>
            <a:ext cx="7772400" cy="1769110"/>
          </a:xfrm>
        </p:spPr>
        <p:txBody>
          <a:bodyPr/>
          <a:lstStyle/>
          <a:p>
            <a:r>
              <a:rPr lang="zh-CN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每一個生命都有他（</a:t>
            </a:r>
            <a:r>
              <a:rPr lang="zh-CN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她）的主</a:t>
            </a:r>
            <a:r>
              <a:rPr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</a:t>
            </a:r>
            <a:r>
              <a:rPr lang="zh-CN" altLang="en-US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</a:t>
            </a:r>
            <a:endParaRPr lang="zh-CN" alt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371600" y="2876550"/>
            <a:ext cx="7378700" cy="1073150"/>
          </a:xfrm>
        </p:spPr>
        <p:txBody>
          <a:bodyPr/>
          <a:lstStyle/>
          <a:p>
            <a:r>
              <a:rPr lang="zh-CN" altLang="en-US" sz="3600" b="1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每一個生命都值得最基本的尊重</a:t>
            </a:r>
            <a:endParaRPr lang="zh-CN" altLang="en-US" sz="3600" b="1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9550"/>
            <a:ext cx="3621405" cy="27470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067435" y="1504950"/>
            <a:ext cx="7772400" cy="1044575"/>
          </a:xfrm>
        </p:spPr>
        <p:txBody>
          <a:bodyPr/>
          <a:lstStyle/>
          <a:p>
            <a:r>
              <a:rPr lang="zh-CN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大兒子：</a:t>
            </a:r>
            <a:r>
              <a:rPr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但</a:t>
            </a:r>
            <a:r>
              <a:rPr sz="2800" b="1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你這個兒子</a:t>
            </a:r>
            <a:r>
              <a:rPr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和娼妓吞盡了你的產業</a:t>
            </a:r>
            <a:r>
              <a:rPr lang="en-US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...</a:t>
            </a:r>
            <a:r>
              <a:rPr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</a:t>
            </a:r>
            <a:r>
              <a:rPr sz="32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  <a:endParaRPr lang="zh-CN" alt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222375" y="2876550"/>
            <a:ext cx="7461885" cy="1017270"/>
          </a:xfrm>
        </p:spPr>
        <p:txBody>
          <a:bodyPr/>
          <a:lstStyle/>
          <a:p>
            <a:r>
              <a:rPr lang="zh-CN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父親對他說：『</a:t>
            </a:r>
            <a:r>
              <a:rPr lang="zh-CN" sz="2800" b="1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兒啊</a:t>
            </a:r>
            <a:r>
              <a:rPr lang="zh-CN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！</a:t>
            </a:r>
            <a:r>
              <a:rPr lang="en-US" altLang="zh-CN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...只是</a:t>
            </a:r>
            <a:r>
              <a:rPr lang="en-US" altLang="zh-CN" sz="2800" b="1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你這個兄弟</a:t>
            </a:r>
            <a:r>
              <a:rPr lang="en-US" altLang="zh-CN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是...</a:t>
            </a:r>
            <a:endParaRPr lang="en-US" altLang="zh-CN" sz="28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9550"/>
            <a:ext cx="3621405" cy="27470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066800" y="1885950"/>
            <a:ext cx="7772400" cy="2201545"/>
          </a:xfrm>
        </p:spPr>
        <p:txBody>
          <a:bodyPr/>
          <a:lstStyle/>
          <a:p>
            <a:r>
              <a:rPr sz="32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父親卻吩咐僕人說：『把那</a:t>
            </a:r>
            <a:r>
              <a:rPr sz="3200" b="1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上好的袍子</a:t>
            </a:r>
            <a:r>
              <a:rPr sz="32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快拿出來給他穿，把</a:t>
            </a:r>
            <a:r>
              <a:rPr sz="3200" b="1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戒指</a:t>
            </a:r>
            <a:r>
              <a:rPr sz="32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戴在他指頭上，把</a:t>
            </a:r>
            <a:r>
              <a:rPr sz="3200" b="1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鞋</a:t>
            </a:r>
            <a:r>
              <a:rPr sz="32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穿在他腳上， 把那肥牛犢牽來宰了</a:t>
            </a:r>
            <a:r>
              <a:rPr lang="en-US" sz="32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...</a:t>
            </a:r>
            <a:r>
              <a:rPr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  <a:endParaRPr lang="zh-CN" alt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4198620"/>
            <a:ext cx="6400800" cy="76200"/>
          </a:xfrm>
        </p:spPr>
        <p:txBody>
          <a:bodyPr/>
          <a:lstStyle/>
          <a:p>
            <a:endParaRPr lang="zh-CN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宽屏演示文稿.potx</Template>
  <TotalTime>0</TotalTime>
  <Words>575</Words>
  <Application>WPS Presentation</Application>
  <PresentationFormat>On-screen Show (16:9)</PresentationFormat>
  <Paragraphs>34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0" baseType="lpstr">
      <vt:lpstr>Arial</vt:lpstr>
      <vt:lpstr>SimSun</vt:lpstr>
      <vt:lpstr>Wingdings</vt:lpstr>
      <vt:lpstr>Microsoft JhengHei UI</vt:lpstr>
      <vt:lpstr>Microsoft YaHei</vt:lpstr>
      <vt:lpstr>Microsoft JhengHei</vt:lpstr>
      <vt:lpstr>Arial Unicode MS</vt:lpstr>
      <vt:lpstr>Calibri</vt:lpstr>
      <vt:lpstr>Default Design</vt:lpstr>
      <vt:lpstr>你的人生在神的計劃之中	</vt:lpstr>
      <vt:lpstr>PowerPoint 演示文稿</vt:lpstr>
      <vt:lpstr>羅 馬 書 8：28-34</vt:lpstr>
      <vt:lpstr>人生所發生的每一件事都是有意義的             </vt:lpstr>
      <vt:lpstr>人生是生命中每一個10% 的積累             </vt:lpstr>
      <vt:lpstr>神的計劃 + 人的責任             </vt:lpstr>
      <vt:lpstr>不要去理會永無止境的輕看和論斷             </vt:lpstr>
      <vt:lpstr>你是誰？             </vt:lpstr>
      <vt:lpstr>你是誰？             </vt:lpstr>
      <vt:lpstr>PowerPoint 演示文稿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16508</cp:lastModifiedBy>
  <cp:revision>148</cp:revision>
  <dcterms:created xsi:type="dcterms:W3CDTF">2022-05-19T02:38:00Z</dcterms:created>
  <dcterms:modified xsi:type="dcterms:W3CDTF">2023-05-06T19:44:32Z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  <property fmtid="{D5CDD505-2E9C-101B-9397-08002B2CF9AE}" pid="4" name="ICV">
    <vt:lpwstr>C36C30DD4D92441EB64BE4066219A096</vt:lpwstr>
  </property>
  <property fmtid="{D5CDD505-2E9C-101B-9397-08002B2CF9AE}" pid="5" name="KSOProductBuildVer">
    <vt:lpwstr>1033-11.2.0.11537</vt:lpwstr>
  </property>
</Properties>
</file>