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5"/>
  </p:notesMasterIdLst>
  <p:sldIdLst>
    <p:sldId id="1857" r:id="rId3"/>
    <p:sldId id="1822" r:id="rId4"/>
    <p:sldId id="1741" r:id="rId5"/>
    <p:sldId id="1867" r:id="rId6"/>
    <p:sldId id="1868" r:id="rId7"/>
    <p:sldId id="1869" r:id="rId8"/>
    <p:sldId id="1871" r:id="rId9"/>
    <p:sldId id="1872" r:id="rId10"/>
    <p:sldId id="1782" r:id="rId11"/>
    <p:sldId id="1780" r:id="rId12"/>
    <p:sldId id="1852" r:id="rId13"/>
    <p:sldId id="1723" r:id="rId14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commentAuthors" Target="commentAuthors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8E2A460B-45D3-4E20-A31D-4AFE676F0DDA}">
      <dgm:prSet phldrT="[Text]" phldr="1"/>
      <dgm:spPr/>
      <dgm:t>
        <a:bodyPr/>
        <a:p>
          <a:endParaRPr lang="en-US"/>
        </a:p>
      </dgm:t>
    </dgm:pt>
    <dgm:pt modelId="{40722E6B-70D7-49DD-BCDB-C5F5A53BB946}" cxnId="{6F7620D0-C716-41D2-888E-9B3A71307A94}" type="parTrans">
      <dgm:prSet/>
      <dgm:spPr/>
      <dgm:t>
        <a:bodyPr/>
        <a:p>
          <a:endParaRPr lang="en-US"/>
        </a:p>
      </dgm:t>
    </dgm:pt>
    <dgm:pt modelId="{AC66A5CC-387D-4D7B-8E90-1B8214C2F261}" cxnId="{6F7620D0-C716-41D2-888E-9B3A71307A94}" type="sibTrans">
      <dgm:prSet/>
      <dgm:spPr/>
      <dgm:t>
        <a:bodyPr/>
        <a:p>
          <a:endParaRPr lang="en-US"/>
        </a:p>
      </dgm:t>
    </dgm:pt>
    <dgm:pt modelId="{ECE2948F-862B-4CC3-B6BC-3E6415C7F5DD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教會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55F34F9-26B5-46B6-B947-B5718EF53A09}" cxnId="{8FC37D5A-F2E9-4C02-81E6-5B1B856053BD}" type="parTrans">
      <dgm:prSet/>
      <dgm:spPr/>
      <dgm:t>
        <a:bodyPr/>
        <a:p>
          <a:endParaRPr lang="en-US"/>
        </a:p>
      </dgm:t>
    </dgm:pt>
    <dgm:pt modelId="{4116C939-0673-4613-8FA7-CB6FE7258301}" cxnId="{8FC37D5A-F2E9-4C02-81E6-5B1B856053BD}" type="sibTrans">
      <dgm:prSet/>
      <dgm:spPr/>
      <dgm:t>
        <a:bodyPr/>
        <a:p>
          <a:endParaRPr lang="en-US"/>
        </a:p>
      </dgm:t>
    </dgm:pt>
    <dgm:pt modelId="{D34FE5D7-7525-4D59-ABC9-3998105E634C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家人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96BE2DD-535A-47FD-A010-195BD3C076B9}" cxnId="{3DDDF9E3-99FA-4D57-B00C-9910A48A4A42}" type="parTrans">
      <dgm:prSet/>
      <dgm:spPr/>
      <dgm:t>
        <a:bodyPr/>
        <a:p>
          <a:endParaRPr lang="en-US"/>
        </a:p>
      </dgm:t>
    </dgm:pt>
    <dgm:pt modelId="{75EA9321-EAFA-4AF6-8313-8107E8EB3526}" cxnId="{3DDDF9E3-99FA-4D57-B00C-9910A48A4A42}" type="sibTrans">
      <dgm:prSet/>
      <dgm:spPr/>
      <dgm:t>
        <a:bodyPr/>
        <a:p>
          <a:endParaRPr lang="en-US"/>
        </a:p>
      </dgm:t>
    </dgm:pt>
    <dgm:pt modelId="{E17F1310-B4AD-4B57-8D9B-BF776721EA77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個人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BAC1755-6217-4715-99C2-D1422148265D}" cxnId="{D6C22838-C05F-4876-B9A1-25694EDDB458}" type="parTrans">
      <dgm:prSet/>
      <dgm:spPr/>
      <dgm:t>
        <a:bodyPr/>
        <a:p>
          <a:endParaRPr lang="en-US"/>
        </a:p>
      </dgm:t>
    </dgm:pt>
    <dgm:pt modelId="{925984A4-8E6F-4D28-B868-DBAB08F4BD28}" cxnId="{D6C22838-C05F-4876-B9A1-25694EDDB458}" type="sibTrans">
      <dgm:prSet/>
      <dgm:spPr/>
      <dgm:t>
        <a:bodyPr/>
        <a:p>
          <a:endParaRPr lang="en-US"/>
        </a:p>
      </dgm:t>
    </dgm:pt>
    <dgm:pt modelId="{468FA009-1E87-4539-85FA-5C28B78DD6E9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工作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205FF88-2C9B-4658-BCAA-BEA6EB7393B2}" cxnId="{D5FDFA14-5853-4B88-9EC8-6293C732B2BD}" type="parTrans">
      <dgm:prSet/>
      <dgm:spPr/>
      <dgm:t>
        <a:bodyPr/>
        <a:p>
          <a:endParaRPr lang="en-US"/>
        </a:p>
      </dgm:t>
    </dgm:pt>
    <dgm:pt modelId="{B5C730DE-1181-420B-A78D-195E914DCCF5}" cxnId="{D5FDFA14-5853-4B88-9EC8-6293C732B2BD}" type="sibTrans">
      <dgm:prSet/>
      <dgm:spPr/>
      <dgm:t>
        <a:bodyPr/>
        <a:p>
          <a:endParaRPr 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4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4"/>
      <dgm:spPr/>
    </dgm:pt>
    <dgm:pt modelId="{44F31994-0027-4DC3-B39E-FEE01FB1A852}" type="pres">
      <dgm:prSet presAssocID="{D34FE5D7-7525-4D59-ABC9-3998105E634C}" presName="node" presStyleLbl="node1" presStyleIdx="1" presStyleCnt="4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4"/>
      <dgm:spPr/>
    </dgm:pt>
    <dgm:pt modelId="{0DA4B7DF-BD6B-46E8-940A-69050C019BB3}" type="pres">
      <dgm:prSet presAssocID="{E17F1310-B4AD-4B57-8D9B-BF776721EA77}" presName="node" presStyleLbl="node1" presStyleIdx="2" presStyleCnt="4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4"/>
      <dgm:spPr/>
    </dgm:pt>
    <dgm:pt modelId="{F539A410-44AA-4A02-9F1B-997DD2B71E87}" type="pres">
      <dgm:prSet presAssocID="{468FA009-1E87-4539-85FA-5C28B78DD6E9}" presName="node" presStyleLbl="node1" presStyleIdx="3" presStyleCnt="4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3" presStyleCnt="4"/>
      <dgm:spPr/>
    </dgm:pt>
  </dgm:ptLst>
  <dgm:cxnLst>
    <dgm:cxn modelId="{6F7620D0-C716-41D2-888E-9B3A71307A94}" srcId="{37D76233-2C52-45E9-94E8-FBDCAFC81AF1}" destId="{8E2A460B-45D3-4E20-A31D-4AFE676F0DDA}" srcOrd="0" destOrd="0" parTransId="{40722E6B-70D7-49DD-BCDB-C5F5A53BB946}" sibTransId="{AC66A5CC-387D-4D7B-8E90-1B8214C2F261}"/>
    <dgm:cxn modelId="{8FC37D5A-F2E9-4C02-81E6-5B1B856053BD}" srcId="{8E2A460B-45D3-4E20-A31D-4AFE676F0DDA}" destId="{ECE2948F-862B-4CC3-B6BC-3E6415C7F5DD}" srcOrd="0" destOrd="0" parTransId="{055F34F9-26B5-46B6-B947-B5718EF53A09}" sibTransId="{4116C939-0673-4613-8FA7-CB6FE7258301}"/>
    <dgm:cxn modelId="{3DDDF9E3-99FA-4D57-B00C-9910A48A4A42}" srcId="{8E2A460B-45D3-4E20-A31D-4AFE676F0DDA}" destId="{D34FE5D7-7525-4D59-ABC9-3998105E634C}" srcOrd="1" destOrd="0" parTransId="{A96BE2DD-535A-47FD-A010-195BD3C076B9}" sibTransId="{75EA9321-EAFA-4AF6-8313-8107E8EB3526}"/>
    <dgm:cxn modelId="{D6C22838-C05F-4876-B9A1-25694EDDB458}" srcId="{8E2A460B-45D3-4E20-A31D-4AFE676F0DDA}" destId="{E17F1310-B4AD-4B57-8D9B-BF776721EA77}" srcOrd="2" destOrd="0" parTransId="{6BAC1755-6217-4715-99C2-D1422148265D}" sibTransId="{925984A4-8E6F-4D28-B868-DBAB08F4BD28}"/>
    <dgm:cxn modelId="{D5FDFA14-5853-4B88-9EC8-6293C732B2BD}" srcId="{8E2A460B-45D3-4E20-A31D-4AFE676F0DDA}" destId="{468FA009-1E87-4539-85FA-5C28B78DD6E9}" srcOrd="3" destOrd="0" parTransId="{F205FF88-2C9B-4658-BCAA-BEA6EB7393B2}" sibTransId="{B5C730DE-1181-420B-A78D-195E914DCCF5}"/>
    <dgm:cxn modelId="{234E7230-B885-4D11-A354-3821488539A5}" type="presOf" srcId="{37D76233-2C52-45E9-94E8-FBDCAFC81AF1}" destId="{D5B7622F-17AC-467C-B10C-28C38C38C350}" srcOrd="0" destOrd="0" presId="urn:microsoft.com/office/officeart/2005/8/layout/radial6"/>
    <dgm:cxn modelId="{7D513DD6-7F3A-4151-B5E9-13F01506E553}" type="presParOf" srcId="{D5B7622F-17AC-467C-B10C-28C38C38C350}" destId="{BADECBB5-37EA-4668-8A2F-BD2C2902F22A}" srcOrd="0" destOrd="0" presId="urn:microsoft.com/office/officeart/2005/8/layout/radial6"/>
    <dgm:cxn modelId="{FEE28A56-525D-4593-BFE5-CFD09D551E91}" type="presOf" srcId="{8E2A460B-45D3-4E20-A31D-4AFE676F0DDA}" destId="{BADECBB5-37EA-4668-8A2F-BD2C2902F22A}" srcOrd="0" destOrd="0" presId="urn:microsoft.com/office/officeart/2005/8/layout/radial6"/>
    <dgm:cxn modelId="{3E5B493F-6B02-46C7-85AB-59315F04DEDD}" type="presParOf" srcId="{D5B7622F-17AC-467C-B10C-28C38C38C350}" destId="{C2E7DEFD-0505-42BF-AE13-B6483BF86572}" srcOrd="1" destOrd="0" presId="urn:microsoft.com/office/officeart/2005/8/layout/radial6"/>
    <dgm:cxn modelId="{DA0235F4-0F1A-43C9-B1FA-17B943477449}" type="presOf" srcId="{ECE2948F-862B-4CC3-B6BC-3E6415C7F5DD}" destId="{C2E7DEFD-0505-42BF-AE13-B6483BF86572}" srcOrd="0" destOrd="0" presId="urn:microsoft.com/office/officeart/2005/8/layout/radial6"/>
    <dgm:cxn modelId="{B9AE879B-25B2-4E80-96C3-2BC11CA227D1}" type="presParOf" srcId="{D5B7622F-17AC-467C-B10C-28C38C38C350}" destId="{45046E67-FA41-4C32-9E33-BDDDFBBF1D6A}" srcOrd="2" destOrd="0" presId="urn:microsoft.com/office/officeart/2005/8/layout/radial6"/>
    <dgm:cxn modelId="{B0B941AE-EB9F-4724-9DAA-E69F2960B57A}" type="presParOf" srcId="{D5B7622F-17AC-467C-B10C-28C38C38C350}" destId="{F3596884-C09F-4C70-900E-D61864BED5F1}" srcOrd="3" destOrd="0" presId="urn:microsoft.com/office/officeart/2005/8/layout/radial6"/>
    <dgm:cxn modelId="{781A60E7-594D-467C-8303-C228467D9A14}" type="presOf" srcId="{4116C939-0673-4613-8FA7-CB6FE7258301}" destId="{F3596884-C09F-4C70-900E-D61864BED5F1}" srcOrd="0" destOrd="0" presId="urn:microsoft.com/office/officeart/2005/8/layout/radial6"/>
    <dgm:cxn modelId="{A61C4682-66FC-4E3C-B52A-F82583772EF6}" type="presParOf" srcId="{D5B7622F-17AC-467C-B10C-28C38C38C350}" destId="{44F31994-0027-4DC3-B39E-FEE01FB1A852}" srcOrd="4" destOrd="0" presId="urn:microsoft.com/office/officeart/2005/8/layout/radial6"/>
    <dgm:cxn modelId="{ED7890FD-EC76-4DF2-A74F-5E82D8F1E787}" type="presOf" srcId="{D34FE5D7-7525-4D59-ABC9-3998105E634C}" destId="{44F31994-0027-4DC3-B39E-FEE01FB1A852}" srcOrd="0" destOrd="0" presId="urn:microsoft.com/office/officeart/2005/8/layout/radial6"/>
    <dgm:cxn modelId="{0CBD8F99-DDB3-406C-BD96-8C9462C8AC0C}" type="presParOf" srcId="{D5B7622F-17AC-467C-B10C-28C38C38C350}" destId="{C6A1073C-AEB6-41D2-8257-B02F52AE6460}" srcOrd="5" destOrd="0" presId="urn:microsoft.com/office/officeart/2005/8/layout/radial6"/>
    <dgm:cxn modelId="{45AFF1CA-4DAF-40AC-AEA6-D382FAE400FA}" type="presParOf" srcId="{D5B7622F-17AC-467C-B10C-28C38C38C350}" destId="{15715456-3418-4DF0-AF3A-DA59307B110D}" srcOrd="6" destOrd="0" presId="urn:microsoft.com/office/officeart/2005/8/layout/radial6"/>
    <dgm:cxn modelId="{93AC7C7D-3F07-4C46-8E86-EEE7A1F6D87E}" type="presOf" srcId="{75EA9321-EAFA-4AF6-8313-8107E8EB3526}" destId="{15715456-3418-4DF0-AF3A-DA59307B110D}" srcOrd="0" destOrd="0" presId="urn:microsoft.com/office/officeart/2005/8/layout/radial6"/>
    <dgm:cxn modelId="{C9D4BD73-659C-460C-9804-90788B0E1132}" type="presParOf" srcId="{D5B7622F-17AC-467C-B10C-28C38C38C350}" destId="{0DA4B7DF-BD6B-46E8-940A-69050C019BB3}" srcOrd="7" destOrd="0" presId="urn:microsoft.com/office/officeart/2005/8/layout/radial6"/>
    <dgm:cxn modelId="{6F8265C4-D5CC-416E-99DB-ABC2F6893D99}" type="presOf" srcId="{E17F1310-B4AD-4B57-8D9B-BF776721EA77}" destId="{0DA4B7DF-BD6B-46E8-940A-69050C019BB3}" srcOrd="0" destOrd="0" presId="urn:microsoft.com/office/officeart/2005/8/layout/radial6"/>
    <dgm:cxn modelId="{E16CEABB-CD5B-4BB8-BE72-04F97DF1E845}" type="presParOf" srcId="{D5B7622F-17AC-467C-B10C-28C38C38C350}" destId="{9268D1C0-A139-4893-A300-CF509D15352B}" srcOrd="8" destOrd="0" presId="urn:microsoft.com/office/officeart/2005/8/layout/radial6"/>
    <dgm:cxn modelId="{65CD1FD3-F208-49EA-A302-CA740584D600}" type="presParOf" srcId="{D5B7622F-17AC-467C-B10C-28C38C38C350}" destId="{EBDCA107-8C73-4044-AC95-50DA28B759A8}" srcOrd="9" destOrd="0" presId="urn:microsoft.com/office/officeart/2005/8/layout/radial6"/>
    <dgm:cxn modelId="{536F6156-0C6E-43CA-91DF-9F18AF2EB944}" type="presOf" srcId="{925984A4-8E6F-4D28-B868-DBAB08F4BD28}" destId="{EBDCA107-8C73-4044-AC95-50DA28B759A8}" srcOrd="0" destOrd="0" presId="urn:microsoft.com/office/officeart/2005/8/layout/radial6"/>
    <dgm:cxn modelId="{6FA1A5E5-130F-4B6D-9479-778F5B338E0D}" type="presParOf" srcId="{D5B7622F-17AC-467C-B10C-28C38C38C350}" destId="{F539A410-44AA-4A02-9F1B-997DD2B71E87}" srcOrd="10" destOrd="0" presId="urn:microsoft.com/office/officeart/2005/8/layout/radial6"/>
    <dgm:cxn modelId="{5A9C17AB-09F4-4BCC-868B-9F822B7D794B}" type="presOf" srcId="{468FA009-1E87-4539-85FA-5C28B78DD6E9}" destId="{F539A410-44AA-4A02-9F1B-997DD2B71E87}" srcOrd="0" destOrd="0" presId="urn:microsoft.com/office/officeart/2005/8/layout/radial6"/>
    <dgm:cxn modelId="{C108B10E-53EF-4FBA-8B19-F689CFE642A2}" type="presParOf" srcId="{D5B7622F-17AC-467C-B10C-28C38C38C350}" destId="{2B016566-AAE3-46FD-A114-7C13E71734EF}" srcOrd="11" destOrd="0" presId="urn:microsoft.com/office/officeart/2005/8/layout/radial6"/>
    <dgm:cxn modelId="{C765CC74-3D7C-4D4C-BBCF-F7C635C1BC1E}" type="presParOf" srcId="{D5B7622F-17AC-467C-B10C-28C38C38C350}" destId="{B5FF6E04-452A-4146-97F4-3BC94EB5BB87}" srcOrd="12" destOrd="0" presId="urn:microsoft.com/office/officeart/2005/8/layout/radial6"/>
    <dgm:cxn modelId="{BC2190C1-2DD3-459F-AFBA-470C331B2561}" type="presOf" srcId="{B5C730DE-1181-420B-A78D-195E914DCCF5}" destId="{B5FF6E04-452A-4146-97F4-3BC94EB5BB87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D76233-2C52-45E9-94E8-FBDCAFC81AF1}" type="doc">
      <dgm:prSet loTypeId="urn:microsoft.com/office/officeart/2005/8/layout/radial6" loCatId="cycle" qsTypeId="urn:microsoft.com/office/officeart/2005/8/quickstyle/simple3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8E2A460B-45D3-4E20-A31D-4AFE676F0DDA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神</a:t>
          </a: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40722E6B-70D7-49DD-BCDB-C5F5A53BB946}" cxnId="{754A4883-09FA-4CA6-B230-01CA41B2AF32}" type="parTrans">
      <dgm:prSet/>
      <dgm:spPr/>
      <dgm:t>
        <a:bodyPr/>
        <a:p>
          <a:endParaRPr lang="en-US"/>
        </a:p>
      </dgm:t>
    </dgm:pt>
    <dgm:pt modelId="{AC66A5CC-387D-4D7B-8E90-1B8214C2F261}" cxnId="{754A4883-09FA-4CA6-B230-01CA41B2AF32}" type="sibTrans">
      <dgm:prSet/>
      <dgm:spPr/>
      <dgm:t>
        <a:bodyPr/>
        <a:p>
          <a:endParaRPr lang="en-US"/>
        </a:p>
      </dgm:t>
    </dgm:pt>
    <dgm:pt modelId="{ECE2948F-862B-4CC3-B6BC-3E6415C7F5DD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教會</a:t>
          </a: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055F34F9-26B5-46B6-B947-B5718EF53A09}" cxnId="{FB12C87E-7607-4FEA-916F-78297D308814}" type="parTrans">
      <dgm:prSet/>
      <dgm:spPr/>
      <dgm:t>
        <a:bodyPr/>
        <a:p>
          <a:endParaRPr lang="en-US"/>
        </a:p>
      </dgm:t>
    </dgm:pt>
    <dgm:pt modelId="{4116C939-0673-4613-8FA7-CB6FE7258301}" cxnId="{FB12C87E-7607-4FEA-916F-78297D308814}" type="sibTrans">
      <dgm:prSet/>
      <dgm:spPr/>
      <dgm:t>
        <a:bodyPr/>
        <a:p>
          <a:endParaRPr lang="en-US"/>
        </a:p>
      </dgm:t>
    </dgm:pt>
    <dgm:pt modelId="{D34FE5D7-7525-4D59-ABC9-3998105E634C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家人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>1</a:t>
          </a: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A96BE2DD-535A-47FD-A010-195BD3C076B9}" cxnId="{D34D53D7-0FC5-4E70-BF82-0D9840BEC798}" type="parTrans">
      <dgm:prSet/>
      <dgm:spPr/>
      <dgm:t>
        <a:bodyPr/>
        <a:p>
          <a:endParaRPr lang="en-US"/>
        </a:p>
      </dgm:t>
    </dgm:pt>
    <dgm:pt modelId="{75EA9321-EAFA-4AF6-8313-8107E8EB3526}" cxnId="{D34D53D7-0FC5-4E70-BF82-0D9840BEC798}" type="sibTrans">
      <dgm:prSet/>
      <dgm:spPr/>
      <dgm:t>
        <a:bodyPr/>
        <a:p>
          <a:endParaRPr lang="en-US"/>
        </a:p>
      </dgm:t>
    </dgm:pt>
    <dgm:pt modelId="{E17F1310-B4AD-4B57-8D9B-BF776721EA77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個人</a:t>
          </a: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6BAC1755-6217-4715-99C2-D1422148265D}" cxnId="{634057D9-3C41-4DE6-A03A-96E3499D61C4}" type="parTrans">
      <dgm:prSet/>
      <dgm:spPr/>
      <dgm:t>
        <a:bodyPr/>
        <a:p>
          <a:endParaRPr lang="en-US"/>
        </a:p>
      </dgm:t>
    </dgm:pt>
    <dgm:pt modelId="{925984A4-8E6F-4D28-B868-DBAB08F4BD28}" cxnId="{634057D9-3C41-4DE6-A03A-96E3499D61C4}" type="sibTrans">
      <dgm:prSet/>
      <dgm:spPr/>
      <dgm:t>
        <a:bodyPr/>
        <a:p>
          <a:endParaRPr lang="en-US"/>
        </a:p>
      </dgm:t>
    </dgm:pt>
    <dgm:pt modelId="{468FA009-1E87-4539-85FA-5C28B78DD6E9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工作</a:t>
          </a: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/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gm:t>
    </dgm:pt>
    <dgm:pt modelId="{F205FF88-2C9B-4658-BCAA-BEA6EB7393B2}" cxnId="{FE3DDB16-7092-4AC6-AFF3-6D4AF752D3AA}" type="parTrans">
      <dgm:prSet/>
      <dgm:spPr/>
      <dgm:t>
        <a:bodyPr/>
        <a:p>
          <a:endParaRPr lang="en-US"/>
        </a:p>
      </dgm:t>
    </dgm:pt>
    <dgm:pt modelId="{B5C730DE-1181-420B-A78D-195E914DCCF5}" cxnId="{FE3DDB16-7092-4AC6-AFF3-6D4AF752D3AA}" type="sibTrans">
      <dgm:prSet/>
      <dgm:spPr/>
      <dgm:t>
        <a:bodyPr/>
        <a:p>
          <a:endParaRPr lang="en-US"/>
        </a:p>
      </dgm:t>
    </dgm:pt>
    <dgm:pt modelId="{D5B7622F-17AC-467C-B10C-28C38C38C350}" type="pres">
      <dgm:prSet presAssocID="{37D76233-2C52-45E9-94E8-FBDCAFC81AF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ADECBB5-37EA-4668-8A2F-BD2C2902F22A}" type="pres">
      <dgm:prSet presAssocID="{8E2A460B-45D3-4E20-A31D-4AFE676F0DDA}" presName="centerShape" presStyleLbl="node0" presStyleIdx="0" presStyleCnt="1"/>
      <dgm:spPr/>
    </dgm:pt>
    <dgm:pt modelId="{C2E7DEFD-0505-42BF-AE13-B6483BF86572}" type="pres">
      <dgm:prSet presAssocID="{ECE2948F-862B-4CC3-B6BC-3E6415C7F5DD}" presName="node" presStyleLbl="node1" presStyleIdx="0" presStyleCnt="4">
        <dgm:presLayoutVars>
          <dgm:bulletEnabled val="1"/>
        </dgm:presLayoutVars>
      </dgm:prSet>
      <dgm:spPr/>
    </dgm:pt>
    <dgm:pt modelId="{45046E67-FA41-4C32-9E33-BDDDFBBF1D6A}" type="pres">
      <dgm:prSet presAssocID="{ECE2948F-862B-4CC3-B6BC-3E6415C7F5DD}" presName="dummy" presStyleCnt="0"/>
      <dgm:spPr/>
    </dgm:pt>
    <dgm:pt modelId="{F3596884-C09F-4C70-900E-D61864BED5F1}" type="pres">
      <dgm:prSet presAssocID="{4116C939-0673-4613-8FA7-CB6FE7258301}" presName="sibTrans" presStyleLbl="sibTrans2D1" presStyleIdx="0" presStyleCnt="4"/>
      <dgm:spPr/>
    </dgm:pt>
    <dgm:pt modelId="{44F31994-0027-4DC3-B39E-FEE01FB1A852}" type="pres">
      <dgm:prSet presAssocID="{D34FE5D7-7525-4D59-ABC9-3998105E634C}" presName="node" presStyleLbl="node1" presStyleIdx="1" presStyleCnt="4">
        <dgm:presLayoutVars>
          <dgm:bulletEnabled val="1"/>
        </dgm:presLayoutVars>
      </dgm:prSet>
      <dgm:spPr/>
    </dgm:pt>
    <dgm:pt modelId="{C6A1073C-AEB6-41D2-8257-B02F52AE6460}" type="pres">
      <dgm:prSet presAssocID="{D34FE5D7-7525-4D59-ABC9-3998105E634C}" presName="dummy" presStyleCnt="0"/>
      <dgm:spPr/>
    </dgm:pt>
    <dgm:pt modelId="{15715456-3418-4DF0-AF3A-DA59307B110D}" type="pres">
      <dgm:prSet presAssocID="{75EA9321-EAFA-4AF6-8313-8107E8EB3526}" presName="sibTrans" presStyleLbl="sibTrans2D1" presStyleIdx="1" presStyleCnt="4"/>
      <dgm:spPr/>
    </dgm:pt>
    <dgm:pt modelId="{0DA4B7DF-BD6B-46E8-940A-69050C019BB3}" type="pres">
      <dgm:prSet presAssocID="{E17F1310-B4AD-4B57-8D9B-BF776721EA77}" presName="node" presStyleLbl="node1" presStyleIdx="2" presStyleCnt="4">
        <dgm:presLayoutVars>
          <dgm:bulletEnabled val="1"/>
        </dgm:presLayoutVars>
      </dgm:prSet>
      <dgm:spPr/>
    </dgm:pt>
    <dgm:pt modelId="{9268D1C0-A139-4893-A300-CF509D15352B}" type="pres">
      <dgm:prSet presAssocID="{E17F1310-B4AD-4B57-8D9B-BF776721EA77}" presName="dummy" presStyleCnt="0"/>
      <dgm:spPr/>
    </dgm:pt>
    <dgm:pt modelId="{EBDCA107-8C73-4044-AC95-50DA28B759A8}" type="pres">
      <dgm:prSet presAssocID="{925984A4-8E6F-4D28-B868-DBAB08F4BD28}" presName="sibTrans" presStyleLbl="sibTrans2D1" presStyleIdx="2" presStyleCnt="4"/>
      <dgm:spPr/>
    </dgm:pt>
    <dgm:pt modelId="{F539A410-44AA-4A02-9F1B-997DD2B71E87}" type="pres">
      <dgm:prSet presAssocID="{468FA009-1E87-4539-85FA-5C28B78DD6E9}" presName="node" presStyleLbl="node1" presStyleIdx="3" presStyleCnt="4">
        <dgm:presLayoutVars>
          <dgm:bulletEnabled val="1"/>
        </dgm:presLayoutVars>
      </dgm:prSet>
      <dgm:spPr/>
    </dgm:pt>
    <dgm:pt modelId="{2B016566-AAE3-46FD-A114-7C13E71734EF}" type="pres">
      <dgm:prSet presAssocID="{468FA009-1E87-4539-85FA-5C28B78DD6E9}" presName="dummy" presStyleCnt="0"/>
      <dgm:spPr/>
    </dgm:pt>
    <dgm:pt modelId="{B5FF6E04-452A-4146-97F4-3BC94EB5BB87}" type="pres">
      <dgm:prSet presAssocID="{B5C730DE-1181-420B-A78D-195E914DCCF5}" presName="sibTrans" presStyleLbl="sibTrans2D1" presStyleIdx="3" presStyleCnt="4"/>
      <dgm:spPr/>
    </dgm:pt>
  </dgm:ptLst>
  <dgm:cxnLst>
    <dgm:cxn modelId="{754A4883-09FA-4CA6-B230-01CA41B2AF32}" srcId="{37D76233-2C52-45E9-94E8-FBDCAFC81AF1}" destId="{8E2A460B-45D3-4E20-A31D-4AFE676F0DDA}" srcOrd="0" destOrd="0" parTransId="{40722E6B-70D7-49DD-BCDB-C5F5A53BB946}" sibTransId="{AC66A5CC-387D-4D7B-8E90-1B8214C2F261}"/>
    <dgm:cxn modelId="{FB12C87E-7607-4FEA-916F-78297D308814}" srcId="{8E2A460B-45D3-4E20-A31D-4AFE676F0DDA}" destId="{ECE2948F-862B-4CC3-B6BC-3E6415C7F5DD}" srcOrd="0" destOrd="0" parTransId="{055F34F9-26B5-46B6-B947-B5718EF53A09}" sibTransId="{4116C939-0673-4613-8FA7-CB6FE7258301}"/>
    <dgm:cxn modelId="{D34D53D7-0FC5-4E70-BF82-0D9840BEC798}" srcId="{8E2A460B-45D3-4E20-A31D-4AFE676F0DDA}" destId="{D34FE5D7-7525-4D59-ABC9-3998105E634C}" srcOrd="1" destOrd="0" parTransId="{A96BE2DD-535A-47FD-A010-195BD3C076B9}" sibTransId="{75EA9321-EAFA-4AF6-8313-8107E8EB3526}"/>
    <dgm:cxn modelId="{634057D9-3C41-4DE6-A03A-96E3499D61C4}" srcId="{8E2A460B-45D3-4E20-A31D-4AFE676F0DDA}" destId="{E17F1310-B4AD-4B57-8D9B-BF776721EA77}" srcOrd="2" destOrd="0" parTransId="{6BAC1755-6217-4715-99C2-D1422148265D}" sibTransId="{925984A4-8E6F-4D28-B868-DBAB08F4BD28}"/>
    <dgm:cxn modelId="{FE3DDB16-7092-4AC6-AFF3-6D4AF752D3AA}" srcId="{8E2A460B-45D3-4E20-A31D-4AFE676F0DDA}" destId="{468FA009-1E87-4539-85FA-5C28B78DD6E9}" srcOrd="3" destOrd="0" parTransId="{F205FF88-2C9B-4658-BCAA-BEA6EB7393B2}" sibTransId="{B5C730DE-1181-420B-A78D-195E914DCCF5}"/>
    <dgm:cxn modelId="{21B586A9-F815-42C8-9D9D-8A15F8AE09B2}" type="presOf" srcId="{37D76233-2C52-45E9-94E8-FBDCAFC81AF1}" destId="{D5B7622F-17AC-467C-B10C-28C38C38C350}" srcOrd="0" destOrd="0" presId="urn:microsoft.com/office/officeart/2005/8/layout/radial6"/>
    <dgm:cxn modelId="{696EBC2C-283A-4B34-8115-F0500A3FDD35}" type="presParOf" srcId="{D5B7622F-17AC-467C-B10C-28C38C38C350}" destId="{BADECBB5-37EA-4668-8A2F-BD2C2902F22A}" srcOrd="0" destOrd="0" presId="urn:microsoft.com/office/officeart/2005/8/layout/radial6"/>
    <dgm:cxn modelId="{303FCDFE-4FD5-40DA-A841-9B27A2FF8459}" type="presOf" srcId="{8E2A460B-45D3-4E20-A31D-4AFE676F0DDA}" destId="{BADECBB5-37EA-4668-8A2F-BD2C2902F22A}" srcOrd="0" destOrd="0" presId="urn:microsoft.com/office/officeart/2005/8/layout/radial6"/>
    <dgm:cxn modelId="{0D1D726A-AD9B-43E1-B15B-16907C078723}" type="presParOf" srcId="{D5B7622F-17AC-467C-B10C-28C38C38C350}" destId="{C2E7DEFD-0505-42BF-AE13-B6483BF86572}" srcOrd="1" destOrd="0" presId="urn:microsoft.com/office/officeart/2005/8/layout/radial6"/>
    <dgm:cxn modelId="{C6E5BD75-C4D3-45EA-B7AA-E7809E04E7EC}" type="presOf" srcId="{ECE2948F-862B-4CC3-B6BC-3E6415C7F5DD}" destId="{C2E7DEFD-0505-42BF-AE13-B6483BF86572}" srcOrd="0" destOrd="0" presId="urn:microsoft.com/office/officeart/2005/8/layout/radial6"/>
    <dgm:cxn modelId="{73A8E818-4BCD-4355-B251-75C5848FD4D1}" type="presParOf" srcId="{D5B7622F-17AC-467C-B10C-28C38C38C350}" destId="{45046E67-FA41-4C32-9E33-BDDDFBBF1D6A}" srcOrd="2" destOrd="0" presId="urn:microsoft.com/office/officeart/2005/8/layout/radial6"/>
    <dgm:cxn modelId="{2D9793F9-E5AD-453B-927B-767960B004C6}" type="presParOf" srcId="{D5B7622F-17AC-467C-B10C-28C38C38C350}" destId="{F3596884-C09F-4C70-900E-D61864BED5F1}" srcOrd="3" destOrd="0" presId="urn:microsoft.com/office/officeart/2005/8/layout/radial6"/>
    <dgm:cxn modelId="{D8CA9C56-6DA9-4EB4-A9E2-2830F8BEF425}" type="presOf" srcId="{4116C939-0673-4613-8FA7-CB6FE7258301}" destId="{F3596884-C09F-4C70-900E-D61864BED5F1}" srcOrd="0" destOrd="0" presId="urn:microsoft.com/office/officeart/2005/8/layout/radial6"/>
    <dgm:cxn modelId="{088BBBB2-D8B5-4E8E-AE82-F089F8744FCF}" type="presParOf" srcId="{D5B7622F-17AC-467C-B10C-28C38C38C350}" destId="{44F31994-0027-4DC3-B39E-FEE01FB1A852}" srcOrd="4" destOrd="0" presId="urn:microsoft.com/office/officeart/2005/8/layout/radial6"/>
    <dgm:cxn modelId="{50197778-2B46-4D99-A935-4849E035E16F}" type="presOf" srcId="{D34FE5D7-7525-4D59-ABC9-3998105E634C}" destId="{44F31994-0027-4DC3-B39E-FEE01FB1A852}" srcOrd="0" destOrd="0" presId="urn:microsoft.com/office/officeart/2005/8/layout/radial6"/>
    <dgm:cxn modelId="{024EDF97-F899-4BC0-A565-13292CE65FA5}" type="presParOf" srcId="{D5B7622F-17AC-467C-B10C-28C38C38C350}" destId="{C6A1073C-AEB6-41D2-8257-B02F52AE6460}" srcOrd="5" destOrd="0" presId="urn:microsoft.com/office/officeart/2005/8/layout/radial6"/>
    <dgm:cxn modelId="{57163C18-31AC-43BE-A0CF-1D7054277985}" type="presParOf" srcId="{D5B7622F-17AC-467C-B10C-28C38C38C350}" destId="{15715456-3418-4DF0-AF3A-DA59307B110D}" srcOrd="6" destOrd="0" presId="urn:microsoft.com/office/officeart/2005/8/layout/radial6"/>
    <dgm:cxn modelId="{3D3F0368-24E5-408E-A08D-7787C97B913B}" type="presOf" srcId="{75EA9321-EAFA-4AF6-8313-8107E8EB3526}" destId="{15715456-3418-4DF0-AF3A-DA59307B110D}" srcOrd="0" destOrd="0" presId="urn:microsoft.com/office/officeart/2005/8/layout/radial6"/>
    <dgm:cxn modelId="{53853EDE-14F0-4E6A-BF65-0D96A0AB6311}" type="presParOf" srcId="{D5B7622F-17AC-467C-B10C-28C38C38C350}" destId="{0DA4B7DF-BD6B-46E8-940A-69050C019BB3}" srcOrd="7" destOrd="0" presId="urn:microsoft.com/office/officeart/2005/8/layout/radial6"/>
    <dgm:cxn modelId="{A1DB3AE9-59FE-4906-94F8-608C3C2E65A8}" type="presOf" srcId="{E17F1310-B4AD-4B57-8D9B-BF776721EA77}" destId="{0DA4B7DF-BD6B-46E8-940A-69050C019BB3}" srcOrd="0" destOrd="0" presId="urn:microsoft.com/office/officeart/2005/8/layout/radial6"/>
    <dgm:cxn modelId="{32184F8F-863B-49B0-8254-972A78F3F5AF}" type="presParOf" srcId="{D5B7622F-17AC-467C-B10C-28C38C38C350}" destId="{9268D1C0-A139-4893-A300-CF509D15352B}" srcOrd="8" destOrd="0" presId="urn:microsoft.com/office/officeart/2005/8/layout/radial6"/>
    <dgm:cxn modelId="{E5E188E6-797E-4B02-A6D6-50F10E617992}" type="presParOf" srcId="{D5B7622F-17AC-467C-B10C-28C38C38C350}" destId="{EBDCA107-8C73-4044-AC95-50DA28B759A8}" srcOrd="9" destOrd="0" presId="urn:microsoft.com/office/officeart/2005/8/layout/radial6"/>
    <dgm:cxn modelId="{D266BE22-D816-4074-9FD3-6FA8436B5100}" type="presOf" srcId="{925984A4-8E6F-4D28-B868-DBAB08F4BD28}" destId="{EBDCA107-8C73-4044-AC95-50DA28B759A8}" srcOrd="0" destOrd="0" presId="urn:microsoft.com/office/officeart/2005/8/layout/radial6"/>
    <dgm:cxn modelId="{267B7F54-46D5-4073-BCCF-3A7EA77D6A77}" type="presParOf" srcId="{D5B7622F-17AC-467C-B10C-28C38C38C350}" destId="{F539A410-44AA-4A02-9F1B-997DD2B71E87}" srcOrd="10" destOrd="0" presId="urn:microsoft.com/office/officeart/2005/8/layout/radial6"/>
    <dgm:cxn modelId="{EBC21950-EB1F-4050-A9EA-12CF8D2AAEF3}" type="presOf" srcId="{468FA009-1E87-4539-85FA-5C28B78DD6E9}" destId="{F539A410-44AA-4A02-9F1B-997DD2B71E87}" srcOrd="0" destOrd="0" presId="urn:microsoft.com/office/officeart/2005/8/layout/radial6"/>
    <dgm:cxn modelId="{287DA359-64E2-402D-9202-0942136C320C}" type="presParOf" srcId="{D5B7622F-17AC-467C-B10C-28C38C38C350}" destId="{2B016566-AAE3-46FD-A114-7C13E71734EF}" srcOrd="11" destOrd="0" presId="urn:microsoft.com/office/officeart/2005/8/layout/radial6"/>
    <dgm:cxn modelId="{4763AFC1-196E-4328-AD2F-3A069530AC04}" type="presParOf" srcId="{D5B7622F-17AC-467C-B10C-28C38C38C350}" destId="{B5FF6E04-452A-4146-97F4-3BC94EB5BB87}" srcOrd="12" destOrd="0" presId="urn:microsoft.com/office/officeart/2005/8/layout/radial6"/>
    <dgm:cxn modelId="{4BD349FA-2C83-46C3-B790-F953FF188B4E}" type="presOf" srcId="{B5C730DE-1181-420B-A78D-195E914DCCF5}" destId="{B5FF6E04-452A-4146-97F4-3BC94EB5BB87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479030" cy="4673600"/>
        <a:chOff x="0" y="0"/>
        <a:chExt cx="7479030" cy="4673600"/>
      </a:xfrm>
    </dsp:grpSpPr>
    <dsp:sp modelId="{F3596884-C09F-4C70-900E-D61864BED5F1}">
      <dsp:nvSpPr>
        <dsp:cNvPr id="5" name="Block Arc 4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16199999"/>
            <a:gd name="adj2" fmla="val 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15715456-3418-4DF0-AF3A-DA59307B110D}">
      <dsp:nvSpPr>
        <dsp:cNvPr id="7" name="Block Arc 6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0"/>
            <a:gd name="adj2" fmla="val 54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EBDCA107-8C73-4044-AC95-50DA28B759A8}">
      <dsp:nvSpPr>
        <dsp:cNvPr id="9" name="Block Arc 8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5400000"/>
            <a:gd name="adj2" fmla="val 108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B5FF6E04-452A-4146-97F4-3BC94EB5BB87}">
      <dsp:nvSpPr>
        <dsp:cNvPr id="11" name="Block Arc 10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10800000"/>
            <a:gd name="adj2" fmla="val 16199999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BADECBB5-37EA-4668-8A2F-BD2C2902F22A}">
      <dsp:nvSpPr>
        <dsp:cNvPr id="3" name="Oval 2"/>
        <dsp:cNvSpPr/>
      </dsp:nvSpPr>
      <dsp:spPr bwMode="white">
        <a:xfrm>
          <a:off x="2910863" y="1508148"/>
          <a:ext cx="1657305" cy="1657305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lIns="43180" tIns="43180" rIns="43180" bIns="43180" anchor="ctr"/>
        <a:lstStyle>
          <a:lvl1pPr algn="ctr">
            <a:defRPr sz="3400"/>
          </a:lvl1pPr>
          <a:lvl2pPr marL="228600" indent="-228600" algn="ctr">
            <a:defRPr sz="2600"/>
          </a:lvl2pPr>
          <a:lvl3pPr marL="457200" indent="-228600" algn="ctr">
            <a:defRPr sz="2600"/>
          </a:lvl3pPr>
          <a:lvl4pPr marL="685800" indent="-228600" algn="ctr">
            <a:defRPr sz="2600"/>
          </a:lvl4pPr>
          <a:lvl5pPr marL="914400" indent="-228600" algn="ctr">
            <a:defRPr sz="2600"/>
          </a:lvl5pPr>
          <a:lvl6pPr marL="1143000" indent="-228600" algn="ctr">
            <a:defRPr sz="2600"/>
          </a:lvl6pPr>
          <a:lvl7pPr marL="1371600" indent="-228600" algn="ctr">
            <a:defRPr sz="2600"/>
          </a:lvl7pPr>
          <a:lvl8pPr marL="1600200" indent="-228600" algn="ctr">
            <a:defRPr sz="2600"/>
          </a:lvl8pPr>
          <a:lvl9pPr marL="1828800" indent="-228600" algn="ctr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sp:txBody>
      <dsp:txXfrm>
        <a:off x="2910863" y="1508148"/>
        <a:ext cx="1657305" cy="1657305"/>
      </dsp:txXfrm>
    </dsp:sp>
    <dsp:sp modelId="{C2E7DEFD-0505-42BF-AE13-B6483BF86572}">
      <dsp:nvSpPr>
        <dsp:cNvPr id="4" name="Oval 3"/>
        <dsp:cNvSpPr/>
      </dsp:nvSpPr>
      <dsp:spPr bwMode="white">
        <a:xfrm>
          <a:off x="3159458" y="0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36830" tIns="36830" rIns="36830" bIns="36830" anchor="ctr"/>
        <a:lstStyle>
          <a:lvl1pPr algn="ctr">
            <a:defRPr sz="2900"/>
          </a:lvl1pPr>
          <a:lvl2pPr marL="228600" indent="-228600" algn="ctr">
            <a:defRPr sz="2200"/>
          </a:lvl2pPr>
          <a:lvl3pPr marL="457200" indent="-228600" algn="ctr">
            <a:defRPr sz="2200"/>
          </a:lvl3pPr>
          <a:lvl4pPr marL="685800" indent="-228600" algn="ctr">
            <a:defRPr sz="2200"/>
          </a:lvl4pPr>
          <a:lvl5pPr marL="914400" indent="-228600" algn="ctr">
            <a:defRPr sz="2200"/>
          </a:lvl5pPr>
          <a:lvl6pPr marL="1143000" indent="-228600" algn="ctr">
            <a:defRPr sz="2200"/>
          </a:lvl6pPr>
          <a:lvl7pPr marL="1371600" indent="-228600" algn="ctr">
            <a:defRPr sz="2200"/>
          </a:lvl7pPr>
          <a:lvl8pPr marL="1600200" indent="-228600" algn="ctr">
            <a:defRPr sz="2200"/>
          </a:lvl8pPr>
          <a:lvl9pPr marL="1828800" indent="-228600" algn="ctr">
            <a:defRPr sz="2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教會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159458" y="0"/>
        <a:ext cx="1160113" cy="1160113"/>
      </dsp:txXfrm>
    </dsp:sp>
    <dsp:sp modelId="{44F31994-0027-4DC3-B39E-FEE01FB1A852}">
      <dsp:nvSpPr>
        <dsp:cNvPr id="6" name="Oval 5"/>
        <dsp:cNvSpPr/>
      </dsp:nvSpPr>
      <dsp:spPr bwMode="white">
        <a:xfrm>
          <a:off x="4916202" y="1756743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36830" tIns="36830" rIns="36830" bIns="36830" anchor="ctr"/>
        <a:lstStyle>
          <a:lvl1pPr algn="ctr">
            <a:defRPr sz="2900"/>
          </a:lvl1pPr>
          <a:lvl2pPr marL="228600" indent="-228600" algn="ctr">
            <a:defRPr sz="2200"/>
          </a:lvl2pPr>
          <a:lvl3pPr marL="457200" indent="-228600" algn="ctr">
            <a:defRPr sz="2200"/>
          </a:lvl3pPr>
          <a:lvl4pPr marL="685800" indent="-228600" algn="ctr">
            <a:defRPr sz="2200"/>
          </a:lvl4pPr>
          <a:lvl5pPr marL="914400" indent="-228600" algn="ctr">
            <a:defRPr sz="2200"/>
          </a:lvl5pPr>
          <a:lvl6pPr marL="1143000" indent="-228600" algn="ctr">
            <a:defRPr sz="2200"/>
          </a:lvl6pPr>
          <a:lvl7pPr marL="1371600" indent="-228600" algn="ctr">
            <a:defRPr sz="2200"/>
          </a:lvl7pPr>
          <a:lvl8pPr marL="1600200" indent="-228600" algn="ctr">
            <a:defRPr sz="2200"/>
          </a:lvl8pPr>
          <a:lvl9pPr marL="1828800" indent="-228600" algn="ctr">
            <a:defRPr sz="2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家人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4916202" y="1756743"/>
        <a:ext cx="1160113" cy="1160113"/>
      </dsp:txXfrm>
    </dsp:sp>
    <dsp:sp modelId="{0DA4B7DF-BD6B-46E8-940A-69050C019BB3}">
      <dsp:nvSpPr>
        <dsp:cNvPr id="8" name="Oval 7"/>
        <dsp:cNvSpPr/>
      </dsp:nvSpPr>
      <dsp:spPr bwMode="white">
        <a:xfrm>
          <a:off x="3159458" y="3513487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36830" tIns="36830" rIns="36830" bIns="36830" anchor="ctr"/>
        <a:lstStyle>
          <a:lvl1pPr algn="ctr">
            <a:defRPr sz="2900"/>
          </a:lvl1pPr>
          <a:lvl2pPr marL="228600" indent="-228600" algn="ctr">
            <a:defRPr sz="2200"/>
          </a:lvl2pPr>
          <a:lvl3pPr marL="457200" indent="-228600" algn="ctr">
            <a:defRPr sz="2200"/>
          </a:lvl3pPr>
          <a:lvl4pPr marL="685800" indent="-228600" algn="ctr">
            <a:defRPr sz="2200"/>
          </a:lvl4pPr>
          <a:lvl5pPr marL="914400" indent="-228600" algn="ctr">
            <a:defRPr sz="2200"/>
          </a:lvl5pPr>
          <a:lvl6pPr marL="1143000" indent="-228600" algn="ctr">
            <a:defRPr sz="2200"/>
          </a:lvl6pPr>
          <a:lvl7pPr marL="1371600" indent="-228600" algn="ctr">
            <a:defRPr sz="2200"/>
          </a:lvl7pPr>
          <a:lvl8pPr marL="1600200" indent="-228600" algn="ctr">
            <a:defRPr sz="2200"/>
          </a:lvl8pPr>
          <a:lvl9pPr marL="1828800" indent="-228600" algn="ctr">
            <a:defRPr sz="2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個人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159458" y="3513487"/>
        <a:ext cx="1160113" cy="1160113"/>
      </dsp:txXfrm>
    </dsp:sp>
    <dsp:sp modelId="{F539A410-44AA-4A02-9F1B-997DD2B71E87}">
      <dsp:nvSpPr>
        <dsp:cNvPr id="10" name="Oval 9"/>
        <dsp:cNvSpPr/>
      </dsp:nvSpPr>
      <dsp:spPr bwMode="white">
        <a:xfrm>
          <a:off x="1402715" y="1756743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36830" tIns="36830" rIns="36830" bIns="36830" anchor="ctr"/>
        <a:lstStyle>
          <a:lvl1pPr algn="ctr">
            <a:defRPr sz="2900"/>
          </a:lvl1pPr>
          <a:lvl2pPr marL="228600" indent="-228600" algn="ctr">
            <a:defRPr sz="2200"/>
          </a:lvl2pPr>
          <a:lvl3pPr marL="457200" indent="-228600" algn="ctr">
            <a:defRPr sz="2200"/>
          </a:lvl3pPr>
          <a:lvl4pPr marL="685800" indent="-228600" algn="ctr">
            <a:defRPr sz="2200"/>
          </a:lvl4pPr>
          <a:lvl5pPr marL="914400" indent="-228600" algn="ctr">
            <a:defRPr sz="2200"/>
          </a:lvl5pPr>
          <a:lvl6pPr marL="1143000" indent="-228600" algn="ctr">
            <a:defRPr sz="2200"/>
          </a:lvl6pPr>
          <a:lvl7pPr marL="1371600" indent="-228600" algn="ctr">
            <a:defRPr sz="2200"/>
          </a:lvl7pPr>
          <a:lvl8pPr marL="1600200" indent="-228600" algn="ctr">
            <a:defRPr sz="2200"/>
          </a:lvl8pPr>
          <a:lvl9pPr marL="1828800" indent="-228600" algn="ctr">
            <a:defRPr sz="22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工作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402715" y="1756743"/>
        <a:ext cx="1160113" cy="1160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7479030" cy="4673600"/>
        <a:chOff x="0" y="0"/>
        <a:chExt cx="7479030" cy="4673600"/>
      </a:xfrm>
    </dsp:grpSpPr>
    <dsp:sp modelId="{F3596884-C09F-4C70-900E-D61864BED5F1}">
      <dsp:nvSpPr>
        <dsp:cNvPr id="5" name="Block Arc 4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16199999"/>
            <a:gd name="adj2" fmla="val 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15715456-3418-4DF0-AF3A-DA59307B110D}">
      <dsp:nvSpPr>
        <dsp:cNvPr id="7" name="Block Arc 6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0"/>
            <a:gd name="adj2" fmla="val 54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EBDCA107-8C73-4044-AC95-50DA28B759A8}">
      <dsp:nvSpPr>
        <dsp:cNvPr id="9" name="Block Arc 8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5400000"/>
            <a:gd name="adj2" fmla="val 10800000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B5FF6E04-452A-4146-97F4-3BC94EB5BB87}">
      <dsp:nvSpPr>
        <dsp:cNvPr id="11" name="Block Arc 10"/>
        <dsp:cNvSpPr/>
      </dsp:nvSpPr>
      <dsp:spPr bwMode="white">
        <a:xfrm>
          <a:off x="1843558" y="440843"/>
          <a:ext cx="3791914" cy="3791914"/>
        </a:xfrm>
        <a:prstGeom prst="blockArc">
          <a:avLst>
            <a:gd name="adj1" fmla="val 10800000"/>
            <a:gd name="adj2" fmla="val 16199999"/>
            <a:gd name="adj3" fmla="val 3962"/>
          </a:avLst>
        </a:prstGeom>
      </dsp:spPr>
      <dsp:style>
        <a:lnRef idx="0">
          <a:schemeClr val="accent1">
            <a:tint val="60000"/>
          </a:schemeClr>
        </a:lnRef>
        <a:fillRef idx="2">
          <a:schemeClr val="accent1">
            <a:tint val="60000"/>
          </a:schemeClr>
        </a:fillRef>
        <a:effectRef idx="1">
          <a:scrgbClr r="0" g="0" b="0"/>
        </a:effectRef>
        <a:fontRef idx="minor">
          <a:schemeClr val="dk1"/>
        </a:fontRef>
      </dsp:style>
      <dsp:txXfrm>
        <a:off x="1843558" y="440843"/>
        <a:ext cx="3791914" cy="3791914"/>
      </dsp:txXfrm>
    </dsp:sp>
    <dsp:sp modelId="{BADECBB5-37EA-4668-8A2F-BD2C2902F22A}">
      <dsp:nvSpPr>
        <dsp:cNvPr id="3" name="Oval 2"/>
        <dsp:cNvSpPr/>
      </dsp:nvSpPr>
      <dsp:spPr bwMode="white">
        <a:xfrm>
          <a:off x="2910863" y="1508148"/>
          <a:ext cx="1657305" cy="1657305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77470" tIns="77470" rIns="77470" bIns="77470" anchor="ctr"/>
        <a:lstStyle>
          <a:lvl1pPr algn="ctr">
            <a:defRPr sz="6100"/>
          </a:lvl1pPr>
          <a:lvl2pPr marL="285750" indent="-285750" algn="ctr">
            <a:defRPr sz="4700"/>
          </a:lvl2pPr>
          <a:lvl3pPr marL="571500" indent="-285750" algn="ctr">
            <a:defRPr sz="4700"/>
          </a:lvl3pPr>
          <a:lvl4pPr marL="857250" indent="-285750" algn="ctr">
            <a:defRPr sz="4700"/>
          </a:lvl4pPr>
          <a:lvl5pPr marL="1143000" indent="-285750" algn="ctr">
            <a:defRPr sz="4700"/>
          </a:lvl5pPr>
          <a:lvl6pPr marL="1428750" indent="-285750" algn="ctr">
            <a:defRPr sz="4700"/>
          </a:lvl6pPr>
          <a:lvl7pPr marL="1714500" indent="-285750" algn="ctr">
            <a:defRPr sz="4700"/>
          </a:lvl7pPr>
          <a:lvl8pPr marL="2000250" indent="-285750" algn="ctr">
            <a:defRPr sz="4700"/>
          </a:lvl8pPr>
          <a:lvl9pPr marL="2286000" indent="-285750" algn="ctr">
            <a:defRPr sz="47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神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2910863" y="1508148"/>
        <a:ext cx="1657305" cy="1657305"/>
      </dsp:txXfrm>
    </dsp:sp>
    <dsp:sp modelId="{C2E7DEFD-0505-42BF-AE13-B6483BF86572}">
      <dsp:nvSpPr>
        <dsp:cNvPr id="4" name="Oval 3"/>
        <dsp:cNvSpPr/>
      </dsp:nvSpPr>
      <dsp:spPr bwMode="white">
        <a:xfrm>
          <a:off x="3159458" y="0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24130" tIns="24130" rIns="24130" bIns="2413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教會</a:t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159458" y="0"/>
        <a:ext cx="1160113" cy="1160113"/>
      </dsp:txXfrm>
    </dsp:sp>
    <dsp:sp modelId="{44F31994-0027-4DC3-B39E-FEE01FB1A852}">
      <dsp:nvSpPr>
        <dsp:cNvPr id="6" name="Oval 5"/>
        <dsp:cNvSpPr/>
      </dsp:nvSpPr>
      <dsp:spPr bwMode="white">
        <a:xfrm>
          <a:off x="4916202" y="1756743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24130" tIns="24130" rIns="24130" bIns="2413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家人</a:t>
          </a:r>
          <a:endParaRPr lang="zh-CN" altLang="en-US">
            <a:latin typeface="Microsoft JhengHei" panose="020B0604030504040204" pitchFamily="34" charset="-120"/>
            <a:ea typeface="Microsoft JhengHei" panose="020B0604030504040204" pitchFamily="34" charset="-120"/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zh-CN">
              <a:latin typeface="Microsoft JhengHei" panose="020B0604030504040204" pitchFamily="34" charset="-120"/>
              <a:ea typeface="Microsoft JhengHei" panose="020B0604030504040204" pitchFamily="34" charset="-120"/>
            </a:rPr>
            <a:t>1</a:t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4916202" y="1756743"/>
        <a:ext cx="1160113" cy="1160113"/>
      </dsp:txXfrm>
    </dsp:sp>
    <dsp:sp modelId="{0DA4B7DF-BD6B-46E8-940A-69050C019BB3}">
      <dsp:nvSpPr>
        <dsp:cNvPr id="8" name="Oval 7"/>
        <dsp:cNvSpPr/>
      </dsp:nvSpPr>
      <dsp:spPr bwMode="white">
        <a:xfrm>
          <a:off x="3159458" y="3513487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24130" tIns="24130" rIns="24130" bIns="2413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個人</a:t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3159458" y="3513487"/>
        <a:ext cx="1160113" cy="1160113"/>
      </dsp:txXfrm>
    </dsp:sp>
    <dsp:sp modelId="{F539A410-44AA-4A02-9F1B-997DD2B71E87}">
      <dsp:nvSpPr>
        <dsp:cNvPr id="10" name="Oval 9"/>
        <dsp:cNvSpPr/>
      </dsp:nvSpPr>
      <dsp:spPr bwMode="white">
        <a:xfrm>
          <a:off x="1402715" y="1756743"/>
          <a:ext cx="1160113" cy="1160113"/>
        </a:xfrm>
        <a:prstGeom prst="ellipse">
          <a:avLst/>
        </a:prstGeom>
        <a:sp3d prstMaterial="dkEdge">
          <a:bevelT w="8200" h="38100"/>
        </a:sp3d>
      </dsp:spPr>
      <dsp:style>
        <a:lnRef idx="0">
          <a:schemeClr val="lt1"/>
        </a:lnRef>
        <a:fillRef idx="2">
          <a:schemeClr val="accent1"/>
        </a:fillRef>
        <a:effectRef idx="1">
          <a:scrgbClr r="0" g="0" b="0"/>
        </a:effectRef>
        <a:fontRef idx="minor">
          <a:schemeClr val="dk1"/>
        </a:fontRef>
      </dsp:style>
      <dsp:txBody>
        <a:bodyPr vert="horz" wrap="square" lIns="24130" tIns="24130" rIns="24130" bIns="2413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>
              <a:latin typeface="Microsoft JhengHei" panose="020B0604030504040204" pitchFamily="34" charset="-120"/>
              <a:ea typeface="Microsoft JhengHei" panose="020B0604030504040204" pitchFamily="34" charset="-120"/>
            </a:rPr>
            <a:t>工作</a:t>
          </a:r>
          <a:endParaRPr lang="en-US" altLang="zh-CN">
            <a:latin typeface="Microsoft JhengHei" panose="020B0604030504040204" pitchFamily="34" charset="-120"/>
            <a:ea typeface="Microsoft JhengHei" panose="020B0604030504040204" pitchFamily="34" charset="-120"/>
          </a:endParaRPr>
        </a:p>
      </dsp:txBody>
      <dsp:txXfrm>
        <a:off x="1402715" y="1756743"/>
        <a:ext cx="1160113" cy="11601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dstNode" val="node"/>
                    <dgm:param type="begSty" val="noArr"/>
                    <dgm:param type="endSty" val="noArr"/>
                    <dgm:param type="connRout" val="curve"/>
                    <dgm:param type="begPts" val="ctr"/>
                    <dgm:param type="endPts" val="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srcNode" val="dummyConnPt"/>
                    <dgm:param type="dstNode" val="dummyConnPt"/>
                    <dgm:param type="begSty" val="noArr"/>
                    <dgm:param type="endSty" val="noArr"/>
                    <dgm:param type="connRout" val="longCurve"/>
                    <dgm:param type="begPts" val="bCtr"/>
                    <dgm:param type="endPts" val="tCtr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1"/>
          <p:cNvSpPr txBox="1"/>
          <p:nvPr/>
        </p:nvSpPr>
        <p:spPr>
          <a:xfrm>
            <a:off x="3505200" y="2495550"/>
            <a:ext cx="39928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母親節</a:t>
            </a:r>
            <a:r>
              <a:rPr lang="en-US" altLang="zh-CN" sz="4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  <a:r>
              <a:rPr lang="zh-CN" altLang="en-US" sz="4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快樂！</a:t>
            </a:r>
            <a:endParaRPr lang="zh-CN" altLang="en-US" sz="4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50"/>
            <a:ext cx="3621405" cy="274701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428750"/>
            <a:ext cx="7772400" cy="1769110"/>
          </a:xfrm>
        </p:spPr>
        <p:txBody>
          <a:bodyPr/>
          <a:lstStyle/>
          <a:p>
            <a:r>
              <a:rPr 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珍惜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與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盼望</a:t>
            </a:r>
            <a:r>
              <a:rPr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498850"/>
            <a:ext cx="6400800" cy="1073150"/>
          </a:xfrm>
        </p:spPr>
        <p:txBody>
          <a:bodyPr/>
          <a:lstStyle/>
          <a:p>
            <a:endParaRPr lang="zh-CN" altLang="en-US" sz="4000" b="1"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044575"/>
          </a:xfrm>
        </p:spPr>
        <p:txBody>
          <a:bodyPr/>
          <a:lstStyle/>
          <a:p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來不及的遺憾 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1555750" y="57150"/>
            <a:ext cx="7113905" cy="148590"/>
          </a:xfrm>
        </p:spPr>
        <p:txBody>
          <a:bodyPr/>
          <a:p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530860" y="133350"/>
            <a:ext cx="7802245" cy="4797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62200" y="1123950"/>
            <a:ext cx="5046980" cy="1102360"/>
          </a:xfrm>
        </p:spPr>
        <p:txBody>
          <a:bodyPr/>
          <a:p>
            <a:pPr algn="ctr"/>
            <a:r>
              <a:rPr lang="zh-CN" altLang="en-US" sz="4800" b="1">
                <a:solidFill>
                  <a:schemeClr val="tx1"/>
                </a:solidFill>
                <a:latin typeface="Microsoft JhengHei UI" panose="020B0604030504040204" charset="-120"/>
                <a:ea typeface="Microsoft JhengHei UI" panose="020B0604030504040204" charset="-120"/>
                <a:sym typeface="+mn-ea"/>
              </a:rPr>
              <a:t>十字架與孝道 	</a:t>
            </a:r>
            <a:endParaRPr lang="zh-CN" altLang="en-US" sz="6000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3257550"/>
            <a:ext cx="6400800" cy="1372235"/>
          </a:xfrm>
        </p:spPr>
        <p:txBody>
          <a:bodyPr/>
          <a:p>
            <a:r>
              <a:rPr lang="zh-CN" alt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約翰福音</a:t>
            </a:r>
            <a:r>
              <a:rPr lang="en-US" altLang="zh-CN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</a:t>
            </a:r>
            <a:r>
              <a:rPr lang="zh-CN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25-27</a:t>
            </a:r>
            <a:endParaRPr lang="en-US" altLang="zh-CN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提摩太前書5：4、8</a:t>
            </a:r>
            <a:endParaRPr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alt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申命記 5:16	</a:t>
            </a:r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zh-CN" altLang="en-US" b="1">
              <a:solidFill>
                <a:schemeClr val="tx1"/>
              </a:solidFill>
              <a:latin typeface="Microsoft JhengHei UI" panose="020B0604030504040204" charset="-120"/>
              <a:ea typeface="Microsoft JhengHei UI" panose="020B0604030504040204" charset="-120"/>
              <a:sym typeface="+mn-ea"/>
            </a:endParaRPr>
          </a:p>
          <a:p>
            <a:endParaRPr lang="en-US">
              <a:latin typeface="Microsoft JhengHei UI" panose="020B0604030504040204" charset="-120"/>
              <a:ea typeface="Microsoft JhengHei UI" panose="020B0604030504040204" charset="-120"/>
              <a:cs typeface="Microsoft JhengHei UI" panose="020B060403050404020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約翰福音</a:t>
            </a:r>
            <a:r>
              <a:rPr lang="en-US" altLang="zh-CN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</a:t>
            </a:r>
            <a:r>
              <a:rPr lang="zh-CN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25-27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837565"/>
            <a:ext cx="8586470" cy="418401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25 站在耶穌十字架旁邊的，有他母親與他母親的姐妹，並革羅罷的妻子馬利亞和抹大拉的馬利亞。 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 耶穌見母親和他所愛的那門徒站在旁邊，就對他母親說：「母親，看，你的兒子！」 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27 又對那門徒說：「看，你的母親！」從此，那門徒就接她到自己家裡去了。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396240"/>
          </a:xfrm>
        </p:spPr>
        <p:txBody>
          <a:bodyPr/>
          <a:p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8930" y="409575"/>
            <a:ext cx="8586470" cy="4612005"/>
          </a:xfrm>
        </p:spPr>
        <p:txBody>
          <a:bodyPr/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提摩太前書5：4、8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4若寡婦有兒女，或有孫子孫女，便叫他們先在自己家中學著行孝，報答親恩，因為這在上帝面前是可悅納的。8人若不看顧親屬，就是背了真道，比不信的人還不好，不看顧自己家裏的人，更是如此。 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申命記 5:16 - 當照耶和華你神所吩咐的孝敬父母，使你得福，並使你的日子在耶和華你神所賜你的地上得以長久。</a:t>
            </a:r>
            <a:endParaRPr lang="en-US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783590"/>
          </a:xfrm>
        </p:spPr>
        <p:txBody>
          <a:bodyPr/>
          <a:p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十架七言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7320" y="762635"/>
            <a:ext cx="8928100" cy="4258945"/>
          </a:xfrm>
        </p:spPr>
        <p:txBody>
          <a:bodyPr/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1「父阿，赦免他們，因為他們所作的，他們不曉得。」（路23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34）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2「我實在告訴你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，今日你要同我在樂園裡了。」（路23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43）</a:t>
            </a:r>
            <a:endParaRPr lang="en-US" sz="2400"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3「母親，看、你的兒子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……，看、你的母親。」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（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約19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26-27）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4「我的神，我的神，為甚麼離棄我！」  （太27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46）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5「我渴了。」  （約19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28）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6「成了。」  （約19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30）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7「父阿，我將我的靈魂，交在你手裡。」  （路23</a:t>
            </a:r>
            <a:r>
              <a:rPr lang="zh-CN" altLang="en-US" sz="24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</a:rPr>
              <a:t>：</a:t>
            </a:r>
            <a:r>
              <a:rPr lang="en-US" sz="24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46）</a:t>
            </a:r>
            <a:endParaRPr lang="en-US" sz="24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Picture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600" y="285750"/>
            <a:ext cx="5933440" cy="467423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914400" y="285750"/>
            <a:ext cx="613410" cy="40030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永遠支持相信自己的孩子</a:t>
            </a:r>
            <a:endParaRPr lang="zh-CN" altLang="en-US" sz="28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Diagram 3"/>
          <p:cNvGraphicFramePr/>
          <p:nvPr/>
        </p:nvGraphicFramePr>
        <p:xfrm>
          <a:off x="685800" y="209550"/>
          <a:ext cx="747903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5" name="Text Box 4"/>
          <p:cNvSpPr txBox="1"/>
          <p:nvPr/>
        </p:nvSpPr>
        <p:spPr>
          <a:xfrm>
            <a:off x="838200" y="209550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先後次序？</a:t>
            </a:r>
            <a:endParaRPr lang="zh-CN" altLang="en-US" sz="28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Diagram 3"/>
          <p:cNvGraphicFramePr/>
          <p:nvPr/>
        </p:nvGraphicFramePr>
        <p:xfrm>
          <a:off x="685800" y="209550"/>
          <a:ext cx="747903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687195"/>
            <a:ext cx="7772400" cy="1769110"/>
          </a:xfrm>
        </p:spPr>
        <p:txBody>
          <a:bodyPr/>
          <a:lstStyle/>
          <a:p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S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eparation </a:t>
            </a:r>
            <a:r>
              <a:rPr 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A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nxiety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01727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分離</a:t>
            </a:r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焦慮</a:t>
            </a:r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615</Words>
  <Application>WPS Presentation</Application>
  <PresentationFormat>On-screen Show (16:9)</PresentationFormat>
  <Paragraphs>45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SimSun</vt:lpstr>
      <vt:lpstr>Wingdings</vt:lpstr>
      <vt:lpstr>Microsoft JhengHei UI</vt:lpstr>
      <vt:lpstr>Microsoft YaHei</vt:lpstr>
      <vt:lpstr>Microsoft JhengHei</vt:lpstr>
      <vt:lpstr>Arial Unicode MS</vt:lpstr>
      <vt:lpstr>Calibri</vt:lpstr>
      <vt:lpstr>Default Design</vt:lpstr>
      <vt:lpstr>PowerPoint 演示文稿</vt:lpstr>
      <vt:lpstr>主能使你站住	</vt:lpstr>
      <vt:lpstr>羅 馬 書 14：1-4</vt:lpstr>
      <vt:lpstr>約翰福音 19：25-27</vt:lpstr>
      <vt:lpstr>約翰福音 19：25-27</vt:lpstr>
      <vt:lpstr>PowerPoint 演示文稿</vt:lpstr>
      <vt:lpstr>PowerPoint 演示文稿</vt:lpstr>
      <vt:lpstr>PowerPoint 演示文稿</vt:lpstr>
      <vt:lpstr>這世上永遠有支持你的人 也永遠有不支持你的人             </vt:lpstr>
      <vt:lpstr>不要去理會永無止境的輕看和論斷             </vt:lpstr>
      <vt:lpstr>你是誰？            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153</cp:revision>
  <dcterms:created xsi:type="dcterms:W3CDTF">2022-05-19T02:38:00Z</dcterms:created>
  <dcterms:modified xsi:type="dcterms:W3CDTF">2023-05-13T23:33:06Z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0D4C093D10684015AB7CB2F043079E77</vt:lpwstr>
  </property>
  <property fmtid="{D5CDD505-2E9C-101B-9397-08002B2CF9AE}" pid="5" name="KSOProductBuildVer">
    <vt:lpwstr>1033-11.2.0.11537</vt:lpwstr>
  </property>
</Properties>
</file>