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7"/>
  </p:notesMasterIdLst>
  <p:sldIdLst>
    <p:sldId id="1822" r:id="rId3"/>
    <p:sldId id="1857" r:id="rId4"/>
    <p:sldId id="1741" r:id="rId5"/>
    <p:sldId id="1867" r:id="rId6"/>
    <p:sldId id="1782" r:id="rId7"/>
    <p:sldId id="1780" r:id="rId8"/>
    <p:sldId id="1852" r:id="rId9"/>
    <p:sldId id="1871" r:id="rId10"/>
    <p:sldId id="1877" r:id="rId11"/>
    <p:sldId id="1723" r:id="rId12"/>
    <p:sldId id="1878" r:id="rId13"/>
    <p:sldId id="1879" r:id="rId14"/>
    <p:sldId id="1880" r:id="rId15"/>
    <p:sldId id="1881" r:id="rId16"/>
  </p:sldIdLst>
  <p:sldSz cx="9144000" cy="5143500" type="screen16x9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6508" initials="1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7D"/>
    <a:srgbClr val="FFFFEB"/>
    <a:srgbClr val="FFFFF7"/>
    <a:srgbClr val="FFFFD1"/>
    <a:srgbClr val="FFFFD5"/>
    <a:srgbClr val="FFFFB3"/>
    <a:srgbClr val="F2FED2"/>
    <a:srgbClr val="FFFF99"/>
    <a:srgbClr val="009899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6" autoAdjust="0"/>
    <p:restoredTop sz="93428" autoAdjust="0"/>
  </p:normalViewPr>
  <p:slideViewPr>
    <p:cSldViewPr>
      <p:cViewPr varScale="1">
        <p:scale>
          <a:sx n="140" d="100"/>
          <a:sy n="140" d="100"/>
        </p:scale>
        <p:origin x="810" y="126"/>
      </p:cViewPr>
      <p:guideLst>
        <p:guide orient="horz" pos="1668"/>
        <p:guide pos="29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2A87B4-205C-42AA-93A2-B27FC303620D}" type="doc">
      <dgm:prSet loTypeId="urn:microsoft.com/office/officeart/2005/8/layout/cycle6" loCatId="cycle" qsTypeId="urn:microsoft.com/office/officeart/2005/8/quickstyle/simple3" qsCatId="simple" csTypeId="urn:microsoft.com/office/officeart/2005/8/colors/accent1_2" csCatId="accent1" phldr="0"/>
      <dgm:spPr/>
      <dgm:t>
        <a:bodyPr/>
        <a:p>
          <a:endParaRPr lang="en-US"/>
        </a:p>
      </dgm:t>
    </dgm:pt>
    <dgm:pt modelId="{660A22A7-37CA-4B7E-87AA-E35BA5B82556}">
      <dgm:prSet phldrT="[Text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>財富</a:t>
          </a: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/>
          </a:r>
          <a:endParaRPr lang="zh-CN" altLang="en-US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AEDCC0F0-F7D6-45D4-984A-B50E110C9D1F}" cxnId="{8895C0B3-C0E8-4494-9FBD-B41272F4CD20}" type="parTrans">
      <dgm:prSet/>
      <dgm:spPr/>
      <dgm:t>
        <a:bodyPr/>
        <a:p>
          <a:endParaRPr lang="en-US"/>
        </a:p>
      </dgm:t>
    </dgm:pt>
    <dgm:pt modelId="{CF218E85-BB5C-4FD9-8936-583B930F1946}" cxnId="{8895C0B3-C0E8-4494-9FBD-B41272F4CD20}" type="sibTrans">
      <dgm:prSet/>
      <dgm:spPr/>
      <dgm:t>
        <a:bodyPr/>
        <a:p>
          <a:endParaRPr lang="en-US"/>
        </a:p>
      </dgm:t>
    </dgm:pt>
    <dgm:pt modelId="{2747EF35-EB19-40B2-B72B-1D28E27677E0}">
      <dgm:prSet phldrT="[Text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>心靈</a:t>
          </a: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/>
          </a:r>
          <a:endParaRPr lang="zh-CN" altLang="en-US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E8C0C942-F96C-429E-AD44-E4BA5D9680C7}" cxnId="{BAC59BEF-FFA3-4CA0-9647-C49029288CBF}" type="parTrans">
      <dgm:prSet/>
      <dgm:spPr/>
      <dgm:t>
        <a:bodyPr/>
        <a:p>
          <a:endParaRPr lang="en-US"/>
        </a:p>
      </dgm:t>
    </dgm:pt>
    <dgm:pt modelId="{BFFDCB46-D59E-46B2-9C53-DB1ADB0299CC}" cxnId="{BAC59BEF-FFA3-4CA0-9647-C49029288CBF}" type="sibTrans">
      <dgm:prSet/>
      <dgm:spPr/>
      <dgm:t>
        <a:bodyPr/>
        <a:p>
          <a:endParaRPr lang="en-US"/>
        </a:p>
      </dgm:t>
    </dgm:pt>
    <dgm:pt modelId="{B95FB8A5-B612-47B6-989C-9D7BD89F6E18}">
      <dgm:prSet phldrT="[Text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>兒孫</a:t>
          </a:r>
          <a:r>
            <a:rPr 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/>
          </a:r>
          <a:endParaRPr lang="en-US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784B15E-8B7A-426B-89B2-02867972B4B8}" cxnId="{E06A05CB-95E8-456F-9295-A4F62AB1F6D8}" type="parTrans">
      <dgm:prSet/>
      <dgm:spPr/>
      <dgm:t>
        <a:bodyPr/>
        <a:p>
          <a:endParaRPr lang="en-US"/>
        </a:p>
      </dgm:t>
    </dgm:pt>
    <dgm:pt modelId="{16734FCF-6F10-445A-B6BC-27E3ED457274}" cxnId="{E06A05CB-95E8-456F-9295-A4F62AB1F6D8}" type="sibTrans">
      <dgm:prSet/>
      <dgm:spPr/>
      <dgm:t>
        <a:bodyPr/>
        <a:p>
          <a:endParaRPr lang="en-US"/>
        </a:p>
      </dgm:t>
    </dgm:pt>
    <dgm:pt modelId="{2B78A2B5-DCEA-4AFC-B14F-1F24A1DED97A}">
      <dgm:prSet phldrT="[Text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>壽數</a:t>
          </a: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/>
          </a:r>
          <a:endParaRPr lang="zh-CN" altLang="en-US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3E7F7A29-9086-4454-9597-B1A82629FFC8}" cxnId="{9C776FE6-2603-421A-AAD3-C546DC620307}" type="parTrans">
      <dgm:prSet/>
      <dgm:spPr/>
      <dgm:t>
        <a:bodyPr/>
        <a:p>
          <a:endParaRPr lang="en-US"/>
        </a:p>
      </dgm:t>
    </dgm:pt>
    <dgm:pt modelId="{70BDE6F6-3261-4753-9D1B-53909242F67D}" cxnId="{9C776FE6-2603-421A-AAD3-C546DC620307}" type="sibTrans">
      <dgm:prSet/>
      <dgm:spPr/>
      <dgm:t>
        <a:bodyPr/>
        <a:p>
          <a:endParaRPr lang="en-US"/>
        </a:p>
      </dgm:t>
    </dgm:pt>
    <dgm:pt modelId="{40AFDA9D-288C-4D29-8AFA-37C0C30C8FF6}">
      <dgm:prSet phldrT="[Text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>安息</a:t>
          </a: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/>
          </a:r>
          <a:endParaRPr lang="zh-CN" altLang="en-US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4C1C0800-F64C-44F0-9787-17FB1271D0FC}" cxnId="{B6E17B26-0A01-458E-B36D-82654F7979A6}" type="parTrans">
      <dgm:prSet/>
      <dgm:spPr/>
      <dgm:t>
        <a:bodyPr/>
        <a:p>
          <a:endParaRPr lang="en-US"/>
        </a:p>
      </dgm:t>
    </dgm:pt>
    <dgm:pt modelId="{7FCDBF79-0B4F-4621-8364-C0B41DDF9713}" cxnId="{B6E17B26-0A01-458E-B36D-82654F7979A6}" type="sibTrans">
      <dgm:prSet/>
      <dgm:spPr/>
      <dgm:t>
        <a:bodyPr/>
        <a:p>
          <a:endParaRPr lang="en-US"/>
        </a:p>
      </dgm:t>
    </dgm:pt>
    <dgm:pt modelId="{2984A8B6-85E9-40AE-8B81-BA8B58477DF2}" type="pres">
      <dgm:prSet presAssocID="{CC2A87B4-205C-42AA-93A2-B27FC303620D}" presName="cycle" presStyleCnt="0">
        <dgm:presLayoutVars>
          <dgm:dir/>
          <dgm:resizeHandles val="exact"/>
        </dgm:presLayoutVars>
      </dgm:prSet>
      <dgm:spPr/>
    </dgm:pt>
    <dgm:pt modelId="{70BF45C1-8091-454A-8203-C06A7B7590F9}" type="pres">
      <dgm:prSet presAssocID="{660A22A7-37CA-4B7E-87AA-E35BA5B82556}" presName="node" presStyleLbl="node1" presStyleIdx="0" presStyleCnt="5">
        <dgm:presLayoutVars>
          <dgm:bulletEnabled val="1"/>
        </dgm:presLayoutVars>
      </dgm:prSet>
      <dgm:spPr/>
    </dgm:pt>
    <dgm:pt modelId="{E9AD9DBB-BD76-47E5-B3B5-DCAABDF708B4}" type="pres">
      <dgm:prSet presAssocID="{660A22A7-37CA-4B7E-87AA-E35BA5B82556}" presName="spNode" presStyleCnt="0"/>
      <dgm:spPr/>
    </dgm:pt>
    <dgm:pt modelId="{FACB0322-C0E5-47B2-A30E-4E65DACE54AB}" type="pres">
      <dgm:prSet presAssocID="{CF218E85-BB5C-4FD9-8936-583B930F1946}" presName="sibTrans" presStyleLbl="sibTrans1D1" presStyleIdx="0" presStyleCnt="5"/>
      <dgm:spPr/>
    </dgm:pt>
    <dgm:pt modelId="{5B56F173-CF60-49FA-B101-E6B505C28F2C}" type="pres">
      <dgm:prSet presAssocID="{2747EF35-EB19-40B2-B72B-1D28E27677E0}" presName="node" presStyleLbl="node1" presStyleIdx="1" presStyleCnt="5">
        <dgm:presLayoutVars>
          <dgm:bulletEnabled val="1"/>
        </dgm:presLayoutVars>
      </dgm:prSet>
      <dgm:spPr/>
    </dgm:pt>
    <dgm:pt modelId="{FA1B1F1F-4290-44F6-B614-7DA04C6968EA}" type="pres">
      <dgm:prSet presAssocID="{2747EF35-EB19-40B2-B72B-1D28E27677E0}" presName="spNode" presStyleCnt="0"/>
      <dgm:spPr/>
    </dgm:pt>
    <dgm:pt modelId="{890F09E1-A5FD-4242-968C-AD8148ADBA80}" type="pres">
      <dgm:prSet presAssocID="{BFFDCB46-D59E-46B2-9C53-DB1ADB0299CC}" presName="sibTrans" presStyleLbl="sibTrans1D1" presStyleIdx="1" presStyleCnt="5"/>
      <dgm:spPr/>
    </dgm:pt>
    <dgm:pt modelId="{F4F0857E-A2A2-4C44-8D9E-738F53CA34B0}" type="pres">
      <dgm:prSet presAssocID="{B95FB8A5-B612-47B6-989C-9D7BD89F6E18}" presName="node" presStyleLbl="node1" presStyleIdx="2" presStyleCnt="5">
        <dgm:presLayoutVars>
          <dgm:bulletEnabled val="1"/>
        </dgm:presLayoutVars>
      </dgm:prSet>
      <dgm:spPr/>
    </dgm:pt>
    <dgm:pt modelId="{B43530C4-5C4D-4873-9C40-D1060ACD455B}" type="pres">
      <dgm:prSet presAssocID="{B95FB8A5-B612-47B6-989C-9D7BD89F6E18}" presName="spNode" presStyleCnt="0"/>
      <dgm:spPr/>
    </dgm:pt>
    <dgm:pt modelId="{947E10C1-872E-48ED-A8EA-CDF548C9E170}" type="pres">
      <dgm:prSet presAssocID="{16734FCF-6F10-445A-B6BC-27E3ED457274}" presName="sibTrans" presStyleLbl="sibTrans1D1" presStyleIdx="2" presStyleCnt="5"/>
      <dgm:spPr/>
    </dgm:pt>
    <dgm:pt modelId="{9B1E3B87-CFEF-48C3-B3ED-22B7722DA4B2}" type="pres">
      <dgm:prSet presAssocID="{2B78A2B5-DCEA-4AFC-B14F-1F24A1DED97A}" presName="node" presStyleLbl="node1" presStyleIdx="3" presStyleCnt="5">
        <dgm:presLayoutVars>
          <dgm:bulletEnabled val="1"/>
        </dgm:presLayoutVars>
      </dgm:prSet>
      <dgm:spPr/>
    </dgm:pt>
    <dgm:pt modelId="{5DA43FA6-2782-48E4-882C-5BEA84898403}" type="pres">
      <dgm:prSet presAssocID="{2B78A2B5-DCEA-4AFC-B14F-1F24A1DED97A}" presName="spNode" presStyleCnt="0"/>
      <dgm:spPr/>
    </dgm:pt>
    <dgm:pt modelId="{D354920F-3C18-4773-98FE-F5105B0C4655}" type="pres">
      <dgm:prSet presAssocID="{70BDE6F6-3261-4753-9D1B-53909242F67D}" presName="sibTrans" presStyleLbl="sibTrans1D1" presStyleIdx="3" presStyleCnt="5"/>
      <dgm:spPr/>
    </dgm:pt>
    <dgm:pt modelId="{4A533BBB-6BEA-429E-8541-03477BCE8622}" type="pres">
      <dgm:prSet presAssocID="{40AFDA9D-288C-4D29-8AFA-37C0C30C8FF6}" presName="node" presStyleLbl="node1" presStyleIdx="4" presStyleCnt="5">
        <dgm:presLayoutVars>
          <dgm:bulletEnabled val="1"/>
        </dgm:presLayoutVars>
      </dgm:prSet>
      <dgm:spPr/>
    </dgm:pt>
    <dgm:pt modelId="{E2DD3598-5153-4C35-949B-5E7B3A92DCE7}" type="pres">
      <dgm:prSet presAssocID="{40AFDA9D-288C-4D29-8AFA-37C0C30C8FF6}" presName="spNode" presStyleCnt="0"/>
      <dgm:spPr/>
    </dgm:pt>
    <dgm:pt modelId="{80375E59-737B-41DF-B3C9-E8361D136FF9}" type="pres">
      <dgm:prSet presAssocID="{7FCDBF79-0B4F-4621-8364-C0B41DDF9713}" presName="sibTrans" presStyleLbl="sibTrans1D1" presStyleIdx="4" presStyleCnt="5"/>
      <dgm:spPr/>
    </dgm:pt>
  </dgm:ptLst>
  <dgm:cxnLst>
    <dgm:cxn modelId="{8895C0B3-C0E8-4494-9FBD-B41272F4CD20}" srcId="{CC2A87B4-205C-42AA-93A2-B27FC303620D}" destId="{660A22A7-37CA-4B7E-87AA-E35BA5B82556}" srcOrd="0" destOrd="0" parTransId="{AEDCC0F0-F7D6-45D4-984A-B50E110C9D1F}" sibTransId="{CF218E85-BB5C-4FD9-8936-583B930F1946}"/>
    <dgm:cxn modelId="{BAC59BEF-FFA3-4CA0-9647-C49029288CBF}" srcId="{CC2A87B4-205C-42AA-93A2-B27FC303620D}" destId="{2747EF35-EB19-40B2-B72B-1D28E27677E0}" srcOrd="1" destOrd="0" parTransId="{E8C0C942-F96C-429E-AD44-E4BA5D9680C7}" sibTransId="{BFFDCB46-D59E-46B2-9C53-DB1ADB0299CC}"/>
    <dgm:cxn modelId="{E06A05CB-95E8-456F-9295-A4F62AB1F6D8}" srcId="{CC2A87B4-205C-42AA-93A2-B27FC303620D}" destId="{B95FB8A5-B612-47B6-989C-9D7BD89F6E18}" srcOrd="2" destOrd="0" parTransId="{1784B15E-8B7A-426B-89B2-02867972B4B8}" sibTransId="{16734FCF-6F10-445A-B6BC-27E3ED457274}"/>
    <dgm:cxn modelId="{9C776FE6-2603-421A-AAD3-C546DC620307}" srcId="{CC2A87B4-205C-42AA-93A2-B27FC303620D}" destId="{2B78A2B5-DCEA-4AFC-B14F-1F24A1DED97A}" srcOrd="3" destOrd="0" parTransId="{3E7F7A29-9086-4454-9597-B1A82629FFC8}" sibTransId="{70BDE6F6-3261-4753-9D1B-53909242F67D}"/>
    <dgm:cxn modelId="{B6E17B26-0A01-458E-B36D-82654F7979A6}" srcId="{CC2A87B4-205C-42AA-93A2-B27FC303620D}" destId="{40AFDA9D-288C-4D29-8AFA-37C0C30C8FF6}" srcOrd="4" destOrd="0" parTransId="{4C1C0800-F64C-44F0-9787-17FB1271D0FC}" sibTransId="{7FCDBF79-0B4F-4621-8364-C0B41DDF9713}"/>
    <dgm:cxn modelId="{831C1BF8-DCE9-415D-88D4-D5B1718D7CC8}" type="presOf" srcId="{CC2A87B4-205C-42AA-93A2-B27FC303620D}" destId="{2984A8B6-85E9-40AE-8B81-BA8B58477DF2}" srcOrd="0" destOrd="0" presId="urn:microsoft.com/office/officeart/2005/8/layout/cycle6"/>
    <dgm:cxn modelId="{B1736A99-37D0-41CF-BE17-02BD87345928}" type="presParOf" srcId="{2984A8B6-85E9-40AE-8B81-BA8B58477DF2}" destId="{70BF45C1-8091-454A-8203-C06A7B7590F9}" srcOrd="0" destOrd="0" presId="urn:microsoft.com/office/officeart/2005/8/layout/cycle6"/>
    <dgm:cxn modelId="{54029C9A-47A8-4DCF-B811-6006F0F58590}" type="presOf" srcId="{660A22A7-37CA-4B7E-87AA-E35BA5B82556}" destId="{70BF45C1-8091-454A-8203-C06A7B7590F9}" srcOrd="0" destOrd="0" presId="urn:microsoft.com/office/officeart/2005/8/layout/cycle6"/>
    <dgm:cxn modelId="{EF758F81-F4F2-44EC-9708-DAAD7B86F6A6}" type="presParOf" srcId="{2984A8B6-85E9-40AE-8B81-BA8B58477DF2}" destId="{E9AD9DBB-BD76-47E5-B3B5-DCAABDF708B4}" srcOrd="1" destOrd="0" presId="urn:microsoft.com/office/officeart/2005/8/layout/cycle6"/>
    <dgm:cxn modelId="{D8ADC375-7D1A-4900-9DE6-D690E4BD9E0B}" type="presParOf" srcId="{2984A8B6-85E9-40AE-8B81-BA8B58477DF2}" destId="{FACB0322-C0E5-47B2-A30E-4E65DACE54AB}" srcOrd="2" destOrd="0" presId="urn:microsoft.com/office/officeart/2005/8/layout/cycle6"/>
    <dgm:cxn modelId="{83C83BC7-1713-4652-83F6-A74D7D8C8E2D}" type="presOf" srcId="{CF218E85-BB5C-4FD9-8936-583B930F1946}" destId="{FACB0322-C0E5-47B2-A30E-4E65DACE54AB}" srcOrd="0" destOrd="0" presId="urn:microsoft.com/office/officeart/2005/8/layout/cycle6"/>
    <dgm:cxn modelId="{31D1B0EC-FD7B-43D1-83A2-C1BE59120970}" type="presParOf" srcId="{2984A8B6-85E9-40AE-8B81-BA8B58477DF2}" destId="{5B56F173-CF60-49FA-B101-E6B505C28F2C}" srcOrd="3" destOrd="0" presId="urn:microsoft.com/office/officeart/2005/8/layout/cycle6"/>
    <dgm:cxn modelId="{80267258-A716-48ED-8B4C-02BC056B3A7B}" type="presOf" srcId="{2747EF35-EB19-40B2-B72B-1D28E27677E0}" destId="{5B56F173-CF60-49FA-B101-E6B505C28F2C}" srcOrd="0" destOrd="0" presId="urn:microsoft.com/office/officeart/2005/8/layout/cycle6"/>
    <dgm:cxn modelId="{FA5AC426-32DF-4050-9368-A38690155740}" type="presParOf" srcId="{2984A8B6-85E9-40AE-8B81-BA8B58477DF2}" destId="{FA1B1F1F-4290-44F6-B614-7DA04C6968EA}" srcOrd="4" destOrd="0" presId="urn:microsoft.com/office/officeart/2005/8/layout/cycle6"/>
    <dgm:cxn modelId="{F939D47E-0AD0-40CF-AAF8-D07C8B53702A}" type="presParOf" srcId="{2984A8B6-85E9-40AE-8B81-BA8B58477DF2}" destId="{890F09E1-A5FD-4242-968C-AD8148ADBA80}" srcOrd="5" destOrd="0" presId="urn:microsoft.com/office/officeart/2005/8/layout/cycle6"/>
    <dgm:cxn modelId="{C5E133E2-CAAC-4C3C-B00C-70B5CC05AFF6}" type="presOf" srcId="{BFFDCB46-D59E-46B2-9C53-DB1ADB0299CC}" destId="{890F09E1-A5FD-4242-968C-AD8148ADBA80}" srcOrd="0" destOrd="0" presId="urn:microsoft.com/office/officeart/2005/8/layout/cycle6"/>
    <dgm:cxn modelId="{32635DAC-0333-486F-8F3B-98356A2783DC}" type="presParOf" srcId="{2984A8B6-85E9-40AE-8B81-BA8B58477DF2}" destId="{F4F0857E-A2A2-4C44-8D9E-738F53CA34B0}" srcOrd="6" destOrd="0" presId="urn:microsoft.com/office/officeart/2005/8/layout/cycle6"/>
    <dgm:cxn modelId="{4B7EAE04-5EC2-480F-B2E5-557FE24F8644}" type="presOf" srcId="{B95FB8A5-B612-47B6-989C-9D7BD89F6E18}" destId="{F4F0857E-A2A2-4C44-8D9E-738F53CA34B0}" srcOrd="0" destOrd="0" presId="urn:microsoft.com/office/officeart/2005/8/layout/cycle6"/>
    <dgm:cxn modelId="{6F57528D-C2DF-4DBC-8B14-A1F263EB4A5C}" type="presParOf" srcId="{2984A8B6-85E9-40AE-8B81-BA8B58477DF2}" destId="{B43530C4-5C4D-4873-9C40-D1060ACD455B}" srcOrd="7" destOrd="0" presId="urn:microsoft.com/office/officeart/2005/8/layout/cycle6"/>
    <dgm:cxn modelId="{1C5850BA-BC1B-4266-AE11-53AED737889E}" type="presParOf" srcId="{2984A8B6-85E9-40AE-8B81-BA8B58477DF2}" destId="{947E10C1-872E-48ED-A8EA-CDF548C9E170}" srcOrd="8" destOrd="0" presId="urn:microsoft.com/office/officeart/2005/8/layout/cycle6"/>
    <dgm:cxn modelId="{A36EA183-CBE3-4279-8104-E5C8EFAEE808}" type="presOf" srcId="{16734FCF-6F10-445A-B6BC-27E3ED457274}" destId="{947E10C1-872E-48ED-A8EA-CDF548C9E170}" srcOrd="0" destOrd="0" presId="urn:microsoft.com/office/officeart/2005/8/layout/cycle6"/>
    <dgm:cxn modelId="{9B4682EA-F050-4722-B8B1-7182EC5D08BB}" type="presParOf" srcId="{2984A8B6-85E9-40AE-8B81-BA8B58477DF2}" destId="{9B1E3B87-CFEF-48C3-B3ED-22B7722DA4B2}" srcOrd="9" destOrd="0" presId="urn:microsoft.com/office/officeart/2005/8/layout/cycle6"/>
    <dgm:cxn modelId="{81FD554D-E8EC-4D90-8688-718FC05B6A23}" type="presOf" srcId="{2B78A2B5-DCEA-4AFC-B14F-1F24A1DED97A}" destId="{9B1E3B87-CFEF-48C3-B3ED-22B7722DA4B2}" srcOrd="0" destOrd="0" presId="urn:microsoft.com/office/officeart/2005/8/layout/cycle6"/>
    <dgm:cxn modelId="{516ABEB0-8B31-422B-A94F-1CF6FFCE47F8}" type="presParOf" srcId="{2984A8B6-85E9-40AE-8B81-BA8B58477DF2}" destId="{5DA43FA6-2782-48E4-882C-5BEA84898403}" srcOrd="10" destOrd="0" presId="urn:microsoft.com/office/officeart/2005/8/layout/cycle6"/>
    <dgm:cxn modelId="{83D013A4-7845-4028-9E11-B6F4B9716578}" type="presParOf" srcId="{2984A8B6-85E9-40AE-8B81-BA8B58477DF2}" destId="{D354920F-3C18-4773-98FE-F5105B0C4655}" srcOrd="11" destOrd="0" presId="urn:microsoft.com/office/officeart/2005/8/layout/cycle6"/>
    <dgm:cxn modelId="{63DAFE86-EA76-47CD-8B1F-E063ECD35053}" type="presOf" srcId="{70BDE6F6-3261-4753-9D1B-53909242F67D}" destId="{D354920F-3C18-4773-98FE-F5105B0C4655}" srcOrd="0" destOrd="0" presId="urn:microsoft.com/office/officeart/2005/8/layout/cycle6"/>
    <dgm:cxn modelId="{634CA147-089E-4B0E-8B0B-7CF430E4ED6A}" type="presParOf" srcId="{2984A8B6-85E9-40AE-8B81-BA8B58477DF2}" destId="{4A533BBB-6BEA-429E-8541-03477BCE8622}" srcOrd="12" destOrd="0" presId="urn:microsoft.com/office/officeart/2005/8/layout/cycle6"/>
    <dgm:cxn modelId="{593C85F5-3135-455E-9748-145521D49248}" type="presOf" srcId="{40AFDA9D-288C-4D29-8AFA-37C0C30C8FF6}" destId="{4A533BBB-6BEA-429E-8541-03477BCE8622}" srcOrd="0" destOrd="0" presId="urn:microsoft.com/office/officeart/2005/8/layout/cycle6"/>
    <dgm:cxn modelId="{77617A40-67D0-4AE2-9D13-091483E75F57}" type="presParOf" srcId="{2984A8B6-85E9-40AE-8B81-BA8B58477DF2}" destId="{E2DD3598-5153-4C35-949B-5E7B3A92DCE7}" srcOrd="13" destOrd="0" presId="urn:microsoft.com/office/officeart/2005/8/layout/cycle6"/>
    <dgm:cxn modelId="{156501D1-F320-410F-A2B6-F002C797128B}" type="presParOf" srcId="{2984A8B6-85E9-40AE-8B81-BA8B58477DF2}" destId="{80375E59-737B-41DF-B3C9-E8361D136FF9}" srcOrd="14" destOrd="0" presId="urn:microsoft.com/office/officeart/2005/8/layout/cycle6"/>
    <dgm:cxn modelId="{78C72E2B-78B0-4412-99D7-2CC8199E592C}" type="presOf" srcId="{7FCDBF79-0B4F-4621-8364-C0B41DDF9713}" destId="{80375E59-737B-41DF-B3C9-E8361D136FF9}" srcOrd="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5865495" cy="4523740"/>
        <a:chOff x="0" y="0"/>
        <a:chExt cx="5865495" cy="4523740"/>
      </a:xfrm>
    </dsp:grpSpPr>
    <dsp:sp modelId="{70BF45C1-8091-454A-8203-C06A7B7590F9}">
      <dsp:nvSpPr>
        <dsp:cNvPr id="3" name="Rounded Rectangle 2"/>
        <dsp:cNvSpPr/>
      </dsp:nvSpPr>
      <dsp:spPr bwMode="white">
        <a:xfrm>
          <a:off x="2188717" y="0"/>
          <a:ext cx="1488061" cy="967239"/>
        </a:xfrm>
        <a:prstGeom prst="roundRect">
          <a:avLst/>
        </a:prstGeom>
        <a:sp3d prstMaterial="dkEdge">
          <a:bevelT w="8200" h="38100"/>
        </a:sp3d>
      </dsp:spPr>
      <dsp:style>
        <a:lnRef idx="0">
          <a:schemeClr val="lt1"/>
        </a:lnRef>
        <a:fillRef idx="2">
          <a:schemeClr val="accent1"/>
        </a:fillRef>
        <a:effectRef idx="1">
          <a:scrgbClr r="0" g="0" b="0"/>
        </a:effectRef>
        <a:fontRef idx="minor">
          <a:schemeClr val="dk1"/>
        </a:fontRef>
      </dsp:style>
      <dsp:txBody>
        <a:bodyPr vert="horz" wrap="square" lIns="137160" tIns="137160" rIns="137160" bIns="137160" anchor="ctr"/>
        <a:lstStyle>
          <a:lvl1pPr algn="ctr">
            <a:defRPr sz="3600"/>
          </a:lvl1pPr>
          <a:lvl2pPr marL="285750" indent="-285750" algn="ctr">
            <a:defRPr sz="2800"/>
          </a:lvl2pPr>
          <a:lvl3pPr marL="571500" indent="-285750" algn="ctr">
            <a:defRPr sz="2800"/>
          </a:lvl3pPr>
          <a:lvl4pPr marL="857250" indent="-285750" algn="ctr">
            <a:defRPr sz="2800"/>
          </a:lvl4pPr>
          <a:lvl5pPr marL="1143000" indent="-285750" algn="ctr">
            <a:defRPr sz="2800"/>
          </a:lvl5pPr>
          <a:lvl6pPr marL="1428750" indent="-285750" algn="ctr">
            <a:defRPr sz="2800"/>
          </a:lvl6pPr>
          <a:lvl7pPr marL="1714500" indent="-285750" algn="ctr">
            <a:defRPr sz="2800"/>
          </a:lvl7pPr>
          <a:lvl8pPr marL="2000250" indent="-285750" algn="ctr">
            <a:defRPr sz="2800"/>
          </a:lvl8pPr>
          <a:lvl9pPr marL="2286000" indent="-285750" algn="ctr">
            <a:defRPr sz="2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>財富</a:t>
          </a:r>
          <a:endParaRPr lang="zh-CN" altLang="en-US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2188717" y="0"/>
        <a:ext cx="1488061" cy="967239"/>
      </dsp:txXfrm>
    </dsp:sp>
    <dsp:sp modelId="{FACB0322-C0E5-47B2-A30E-4E65DACE54AB}">
      <dsp:nvSpPr>
        <dsp:cNvPr id="4" name="Arc 3"/>
        <dsp:cNvSpPr/>
      </dsp:nvSpPr>
      <dsp:spPr bwMode="white">
        <a:xfrm>
          <a:off x="1001971" y="483620"/>
          <a:ext cx="3861553" cy="3861553"/>
        </a:xfrm>
        <a:prstGeom prst="arc">
          <a:avLst>
            <a:gd name="adj1" fmla="val 17579926"/>
            <a:gd name="adj2" fmla="val 19538753"/>
          </a:avLst>
        </a:prstGeom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001971" y="483620"/>
        <a:ext cx="3861553" cy="3861553"/>
      </dsp:txXfrm>
    </dsp:sp>
    <dsp:sp modelId="{5B56F173-CF60-49FA-B101-E6B505C28F2C}">
      <dsp:nvSpPr>
        <dsp:cNvPr id="5" name="Rounded Rectangle 4"/>
        <dsp:cNvSpPr/>
      </dsp:nvSpPr>
      <dsp:spPr bwMode="white">
        <a:xfrm>
          <a:off x="4024995" y="1334134"/>
          <a:ext cx="1488061" cy="967239"/>
        </a:xfrm>
        <a:prstGeom prst="roundRect">
          <a:avLst/>
        </a:prstGeom>
        <a:sp3d prstMaterial="dkEdge">
          <a:bevelT w="8200" h="38100"/>
        </a:sp3d>
      </dsp:spPr>
      <dsp:style>
        <a:lnRef idx="0">
          <a:schemeClr val="lt1"/>
        </a:lnRef>
        <a:fillRef idx="2">
          <a:schemeClr val="accent1"/>
        </a:fillRef>
        <a:effectRef idx="1">
          <a:scrgbClr r="0" g="0" b="0"/>
        </a:effectRef>
        <a:fontRef idx="minor">
          <a:schemeClr val="dk1"/>
        </a:fontRef>
      </dsp:style>
      <dsp:txBody>
        <a:bodyPr vert="horz" wrap="square" lIns="137160" tIns="137160" rIns="137160" bIns="137160" anchor="ctr"/>
        <a:lstStyle>
          <a:lvl1pPr algn="ctr">
            <a:defRPr sz="3600"/>
          </a:lvl1pPr>
          <a:lvl2pPr marL="285750" indent="-285750" algn="ctr">
            <a:defRPr sz="2800"/>
          </a:lvl2pPr>
          <a:lvl3pPr marL="571500" indent="-285750" algn="ctr">
            <a:defRPr sz="2800"/>
          </a:lvl3pPr>
          <a:lvl4pPr marL="857250" indent="-285750" algn="ctr">
            <a:defRPr sz="2800"/>
          </a:lvl4pPr>
          <a:lvl5pPr marL="1143000" indent="-285750" algn="ctr">
            <a:defRPr sz="2800"/>
          </a:lvl5pPr>
          <a:lvl6pPr marL="1428750" indent="-285750" algn="ctr">
            <a:defRPr sz="2800"/>
          </a:lvl6pPr>
          <a:lvl7pPr marL="1714500" indent="-285750" algn="ctr">
            <a:defRPr sz="2800"/>
          </a:lvl7pPr>
          <a:lvl8pPr marL="2000250" indent="-285750" algn="ctr">
            <a:defRPr sz="2800"/>
          </a:lvl8pPr>
          <a:lvl9pPr marL="2286000" indent="-285750" algn="ctr">
            <a:defRPr sz="2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>心靈</a:t>
          </a:r>
          <a:endParaRPr lang="zh-CN" altLang="en-US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4024995" y="1334134"/>
        <a:ext cx="1488061" cy="967239"/>
      </dsp:txXfrm>
    </dsp:sp>
    <dsp:sp modelId="{890F09E1-A5FD-4242-968C-AD8148ADBA80}">
      <dsp:nvSpPr>
        <dsp:cNvPr id="6" name="Arc 5"/>
        <dsp:cNvSpPr/>
      </dsp:nvSpPr>
      <dsp:spPr bwMode="white">
        <a:xfrm>
          <a:off x="1001971" y="483620"/>
          <a:ext cx="3861553" cy="3861553"/>
        </a:xfrm>
        <a:prstGeom prst="arc">
          <a:avLst>
            <a:gd name="adj1" fmla="val 21421033"/>
            <a:gd name="adj2" fmla="val 2014897"/>
          </a:avLst>
        </a:prstGeom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001971" y="483620"/>
        <a:ext cx="3861553" cy="3861553"/>
      </dsp:txXfrm>
    </dsp:sp>
    <dsp:sp modelId="{F4F0857E-A2A2-4C44-8D9E-738F53CA34B0}">
      <dsp:nvSpPr>
        <dsp:cNvPr id="7" name="Rounded Rectangle 6"/>
        <dsp:cNvSpPr/>
      </dsp:nvSpPr>
      <dsp:spPr bwMode="white">
        <a:xfrm>
          <a:off x="3323599" y="3492808"/>
          <a:ext cx="1488061" cy="967239"/>
        </a:xfrm>
        <a:prstGeom prst="roundRect">
          <a:avLst/>
        </a:prstGeom>
        <a:sp3d prstMaterial="dkEdge">
          <a:bevelT w="8200" h="38100"/>
        </a:sp3d>
      </dsp:spPr>
      <dsp:style>
        <a:lnRef idx="0">
          <a:schemeClr val="lt1"/>
        </a:lnRef>
        <a:fillRef idx="2">
          <a:schemeClr val="accent1"/>
        </a:fillRef>
        <a:effectRef idx="1">
          <a:scrgbClr r="0" g="0" b="0"/>
        </a:effectRef>
        <a:fontRef idx="minor">
          <a:schemeClr val="dk1"/>
        </a:fontRef>
      </dsp:style>
      <dsp:txBody>
        <a:bodyPr vert="horz" wrap="square" lIns="137160" tIns="137160" rIns="137160" bIns="137160" anchor="ctr"/>
        <a:lstStyle>
          <a:lvl1pPr algn="ctr">
            <a:defRPr sz="3600"/>
          </a:lvl1pPr>
          <a:lvl2pPr marL="285750" indent="-285750" algn="ctr">
            <a:defRPr sz="2800"/>
          </a:lvl2pPr>
          <a:lvl3pPr marL="571500" indent="-285750" algn="ctr">
            <a:defRPr sz="2800"/>
          </a:lvl3pPr>
          <a:lvl4pPr marL="857250" indent="-285750" algn="ctr">
            <a:defRPr sz="2800"/>
          </a:lvl4pPr>
          <a:lvl5pPr marL="1143000" indent="-285750" algn="ctr">
            <a:defRPr sz="2800"/>
          </a:lvl5pPr>
          <a:lvl6pPr marL="1428750" indent="-285750" algn="ctr">
            <a:defRPr sz="2800"/>
          </a:lvl6pPr>
          <a:lvl7pPr marL="1714500" indent="-285750" algn="ctr">
            <a:defRPr sz="2800"/>
          </a:lvl7pPr>
          <a:lvl8pPr marL="2000250" indent="-285750" algn="ctr">
            <a:defRPr sz="2800"/>
          </a:lvl8pPr>
          <a:lvl9pPr marL="2286000" indent="-285750" algn="ctr">
            <a:defRPr sz="2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>兒孫</a:t>
          </a:r>
          <a:endParaRPr lang="en-US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3323599" y="3492808"/>
        <a:ext cx="1488061" cy="967239"/>
      </dsp:txXfrm>
    </dsp:sp>
    <dsp:sp modelId="{947E10C1-872E-48ED-A8EA-CDF548C9E170}">
      <dsp:nvSpPr>
        <dsp:cNvPr id="8" name="Arc 7"/>
        <dsp:cNvSpPr/>
      </dsp:nvSpPr>
      <dsp:spPr bwMode="white">
        <a:xfrm>
          <a:off x="1001971" y="483620"/>
          <a:ext cx="3861553" cy="3861553"/>
        </a:xfrm>
        <a:prstGeom prst="arc">
          <a:avLst>
            <a:gd name="adj1" fmla="val 4713260"/>
            <a:gd name="adj2" fmla="val 6086739"/>
          </a:avLst>
        </a:prstGeom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001971" y="483620"/>
        <a:ext cx="3861553" cy="3861553"/>
      </dsp:txXfrm>
    </dsp:sp>
    <dsp:sp modelId="{9B1E3B87-CFEF-48C3-B3ED-22B7722DA4B2}">
      <dsp:nvSpPr>
        <dsp:cNvPr id="9" name="Rounded Rectangle 8"/>
        <dsp:cNvSpPr/>
      </dsp:nvSpPr>
      <dsp:spPr bwMode="white">
        <a:xfrm>
          <a:off x="1053835" y="3492808"/>
          <a:ext cx="1488061" cy="967239"/>
        </a:xfrm>
        <a:prstGeom prst="roundRect">
          <a:avLst/>
        </a:prstGeom>
        <a:sp3d prstMaterial="dkEdge">
          <a:bevelT w="8200" h="38100"/>
        </a:sp3d>
      </dsp:spPr>
      <dsp:style>
        <a:lnRef idx="0">
          <a:schemeClr val="lt1"/>
        </a:lnRef>
        <a:fillRef idx="2">
          <a:schemeClr val="accent1"/>
        </a:fillRef>
        <a:effectRef idx="1">
          <a:scrgbClr r="0" g="0" b="0"/>
        </a:effectRef>
        <a:fontRef idx="minor">
          <a:schemeClr val="dk1"/>
        </a:fontRef>
      </dsp:style>
      <dsp:txBody>
        <a:bodyPr vert="horz" wrap="square" lIns="137160" tIns="137160" rIns="137160" bIns="137160" anchor="ctr"/>
        <a:lstStyle>
          <a:lvl1pPr algn="ctr">
            <a:defRPr sz="3600"/>
          </a:lvl1pPr>
          <a:lvl2pPr marL="285750" indent="-285750" algn="ctr">
            <a:defRPr sz="2800"/>
          </a:lvl2pPr>
          <a:lvl3pPr marL="571500" indent="-285750" algn="ctr">
            <a:defRPr sz="2800"/>
          </a:lvl3pPr>
          <a:lvl4pPr marL="857250" indent="-285750" algn="ctr">
            <a:defRPr sz="2800"/>
          </a:lvl4pPr>
          <a:lvl5pPr marL="1143000" indent="-285750" algn="ctr">
            <a:defRPr sz="2800"/>
          </a:lvl5pPr>
          <a:lvl6pPr marL="1428750" indent="-285750" algn="ctr">
            <a:defRPr sz="2800"/>
          </a:lvl6pPr>
          <a:lvl7pPr marL="1714500" indent="-285750" algn="ctr">
            <a:defRPr sz="2800"/>
          </a:lvl7pPr>
          <a:lvl8pPr marL="2000250" indent="-285750" algn="ctr">
            <a:defRPr sz="2800"/>
          </a:lvl8pPr>
          <a:lvl9pPr marL="2286000" indent="-285750" algn="ctr">
            <a:defRPr sz="2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>壽數</a:t>
          </a:r>
          <a:endParaRPr lang="zh-CN" altLang="en-US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1053835" y="3492808"/>
        <a:ext cx="1488061" cy="967239"/>
      </dsp:txXfrm>
    </dsp:sp>
    <dsp:sp modelId="{D354920F-3C18-4773-98FE-F5105B0C4655}">
      <dsp:nvSpPr>
        <dsp:cNvPr id="10" name="Arc 9"/>
        <dsp:cNvSpPr/>
      </dsp:nvSpPr>
      <dsp:spPr bwMode="white">
        <a:xfrm>
          <a:off x="1001971" y="483620"/>
          <a:ext cx="3861553" cy="3861553"/>
        </a:xfrm>
        <a:prstGeom prst="arc">
          <a:avLst>
            <a:gd name="adj1" fmla="val 8785102"/>
            <a:gd name="adj2" fmla="val 10978966"/>
          </a:avLst>
        </a:prstGeom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001971" y="483620"/>
        <a:ext cx="3861553" cy="3861553"/>
      </dsp:txXfrm>
    </dsp:sp>
    <dsp:sp modelId="{4A533BBB-6BEA-429E-8541-03477BCE8622}">
      <dsp:nvSpPr>
        <dsp:cNvPr id="11" name="Rounded Rectangle 10"/>
        <dsp:cNvSpPr/>
      </dsp:nvSpPr>
      <dsp:spPr bwMode="white">
        <a:xfrm>
          <a:off x="352440" y="1334134"/>
          <a:ext cx="1488061" cy="967239"/>
        </a:xfrm>
        <a:prstGeom prst="roundRect">
          <a:avLst/>
        </a:prstGeom>
        <a:sp3d prstMaterial="dkEdge">
          <a:bevelT w="8200" h="38100"/>
        </a:sp3d>
      </dsp:spPr>
      <dsp:style>
        <a:lnRef idx="0">
          <a:schemeClr val="lt1"/>
        </a:lnRef>
        <a:fillRef idx="2">
          <a:schemeClr val="accent1"/>
        </a:fillRef>
        <a:effectRef idx="1">
          <a:scrgbClr r="0" g="0" b="0"/>
        </a:effectRef>
        <a:fontRef idx="minor">
          <a:schemeClr val="dk1"/>
        </a:fontRef>
      </dsp:style>
      <dsp:txBody>
        <a:bodyPr vert="horz" wrap="square" lIns="137160" tIns="137160" rIns="137160" bIns="137160" anchor="ctr"/>
        <a:lstStyle>
          <a:lvl1pPr algn="ctr">
            <a:defRPr sz="3600"/>
          </a:lvl1pPr>
          <a:lvl2pPr marL="285750" indent="-285750" algn="ctr">
            <a:defRPr sz="2800"/>
          </a:lvl2pPr>
          <a:lvl3pPr marL="571500" indent="-285750" algn="ctr">
            <a:defRPr sz="2800"/>
          </a:lvl3pPr>
          <a:lvl4pPr marL="857250" indent="-285750" algn="ctr">
            <a:defRPr sz="2800"/>
          </a:lvl4pPr>
          <a:lvl5pPr marL="1143000" indent="-285750" algn="ctr">
            <a:defRPr sz="2800"/>
          </a:lvl5pPr>
          <a:lvl6pPr marL="1428750" indent="-285750" algn="ctr">
            <a:defRPr sz="2800"/>
          </a:lvl6pPr>
          <a:lvl7pPr marL="1714500" indent="-285750" algn="ctr">
            <a:defRPr sz="2800"/>
          </a:lvl7pPr>
          <a:lvl8pPr marL="2000250" indent="-285750" algn="ctr">
            <a:defRPr sz="2800"/>
          </a:lvl8pPr>
          <a:lvl9pPr marL="2286000" indent="-285750" algn="ctr">
            <a:defRPr sz="2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>安息</a:t>
          </a:r>
          <a:endParaRPr lang="zh-CN" altLang="en-US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352440" y="1334134"/>
        <a:ext cx="1488061" cy="967239"/>
      </dsp:txXfrm>
    </dsp:sp>
    <dsp:sp modelId="{80375E59-737B-41DF-B3C9-E8361D136FF9}">
      <dsp:nvSpPr>
        <dsp:cNvPr id="12" name="Arc 11"/>
        <dsp:cNvSpPr/>
      </dsp:nvSpPr>
      <dsp:spPr bwMode="white">
        <a:xfrm>
          <a:off x="1001971" y="483620"/>
          <a:ext cx="3861553" cy="3861553"/>
        </a:xfrm>
        <a:prstGeom prst="arc">
          <a:avLst>
            <a:gd name="adj1" fmla="val 12861246"/>
            <a:gd name="adj2" fmla="val 14820073"/>
          </a:avLst>
        </a:prstGeom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001971" y="483620"/>
        <a:ext cx="3861553" cy="38615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endSty" val="noArr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callout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A8ADFD5B-A66C-449C-B6E8-FB716D07777D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CA5D3BF3-D352-46FC-8343-31F56E6730EA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98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09A36-613D-4B48-A598-0D79C4F168C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C8CDB-61AD-4069-AE97-A03E4EF70F41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B27EA-1C0C-43CD-ACD0-500B9811F919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CCD46-D1C7-4630-91D4-EBA9AE68B379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9539C050-86FC-4A63-B1D1-A8B351F8DA4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5EECA-D25F-4DB5-B8E1-5AAA3364055C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71D76-DAFF-43E6-B499-AB1AEC3E67C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A1F91-2B6E-4901-ACEE-AC287DD30C64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4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4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3FF06-C0A2-47C3-9C0B-8BE4D3CB408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2DF4B-5A98-442B-9C57-991037CEE75C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08D2D-5F6B-42F4-A668-B4350E9DCDC7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6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B9251-DC24-47F4-A41E-6342D985CA3E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82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81DF5-1FBD-4BE4-8F7C-7D6C4689A0D2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CN"/>
              <a:t>Click to edit Master title style</a:t>
            </a:r>
            <a:endParaRPr lang="en-US" altLang="zh-CN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en-US" altLang="zh-CN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9539C050-86FC-4A63-B1D1-A8B351F8DA4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667000" y="1428750"/>
            <a:ext cx="4411980" cy="1496060"/>
          </a:xfrm>
        </p:spPr>
        <p:txBody>
          <a:bodyPr/>
          <a:p>
            <a:pPr algn="ctr"/>
            <a:r>
              <a:rPr lang="zh-CN" altLang="en-US" sz="4800" b="1">
                <a:solidFill>
                  <a:schemeClr val="tx1"/>
                </a:solidFill>
                <a:latin typeface="Microsoft JhengHei UI" panose="020B0604030504040204" charset="-120"/>
                <a:ea typeface="Microsoft JhengHei UI" panose="020B0604030504040204" charset="-120"/>
                <a:sym typeface="+mn-ea"/>
              </a:rPr>
              <a:t>夕陽也燦爛		</a:t>
            </a:r>
            <a:endParaRPr lang="zh-CN" altLang="en-US" sz="6000" b="1">
              <a:solidFill>
                <a:schemeClr val="tx1"/>
              </a:solidFill>
              <a:latin typeface="Microsoft JhengHei UI" panose="020B0604030504040204" charset="-120"/>
              <a:ea typeface="Microsoft JhengHei UI" panose="020B0604030504040204" charset="-120"/>
              <a:sym typeface="+mn-ea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3257550"/>
            <a:ext cx="6400800" cy="1372235"/>
          </a:xfrm>
        </p:spPr>
        <p:txBody>
          <a:bodyPr/>
          <a:p>
            <a:r>
              <a:rPr lang="zh-CN" altLang="en-US" sz="2400" b="1">
                <a:latin typeface="Microsoft JhengHei UI" panose="020B0604030504040204" charset="-120"/>
                <a:ea typeface="Microsoft JhengHei UI" panose="020B0604030504040204" charset="-120"/>
                <a:sym typeface="+mn-ea"/>
              </a:rPr>
              <a:t>傳道書6：1-6</a:t>
            </a:r>
            <a:endParaRPr lang="zh-CN" altLang="en-US" b="1">
              <a:solidFill>
                <a:schemeClr val="tx1"/>
              </a:solidFill>
              <a:latin typeface="Microsoft JhengHei UI" panose="020B0604030504040204" charset="-120"/>
              <a:ea typeface="Microsoft JhengHei UI" panose="020B0604030504040204" charset="-120"/>
              <a:sym typeface="+mn-ea"/>
            </a:endParaRPr>
          </a:p>
          <a:p>
            <a:endParaRPr lang="en-US">
              <a:latin typeface="Microsoft JhengHei UI" panose="020B0604030504040204" charset="-120"/>
              <a:ea typeface="Microsoft JhengHei UI" panose="020B0604030504040204" charset="-120"/>
              <a:cs typeface="Microsoft JhengHei UI" panose="020B0604030504040204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br>
              <a:rPr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endParaRPr lang="en-US" altLang="zh-CN" sz="32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>
          <a:xfrm>
            <a:off x="990600" y="233045"/>
            <a:ext cx="7332345" cy="995045"/>
          </a:xfrm>
        </p:spPr>
        <p:txBody>
          <a:bodyPr/>
          <a:p>
            <a:r>
              <a:rPr lang="en-US" b="0">
                <a:sym typeface="+mn-ea"/>
              </a:rPr>
              <a:t>https://www.youtube.com/watch?v=Lp-VLoa4wPo</a:t>
            </a:r>
            <a:endParaRPr lang="en-US" b="0">
              <a:sym typeface="+mn-ea"/>
            </a:endParaRPr>
          </a:p>
          <a:p>
            <a:pPr algn="ctr"/>
            <a:r>
              <a:rPr lang="zh-CN" altLang="en-US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隱形的</a:t>
            </a:r>
            <a:r>
              <a:rPr lang="zh-CN" altLang="en-US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翅膀</a:t>
            </a:r>
            <a:endParaRPr lang="zh-CN" altLang="en-US" b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pic>
        <p:nvPicPr>
          <p:cNvPr id="100" name="Content Placeholder 99"/>
          <p:cNvPicPr/>
          <p:nvPr>
            <p:ph sz="quarter" idx="4"/>
          </p:nvPr>
        </p:nvPicPr>
        <p:blipFill>
          <a:blip r:embed="rId1"/>
          <a:stretch>
            <a:fillRect/>
          </a:stretch>
        </p:blipFill>
        <p:spPr>
          <a:xfrm>
            <a:off x="1066800" y="1277620"/>
            <a:ext cx="6931660" cy="380619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533400" y="1200150"/>
            <a:ext cx="807466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每一次 都在徘徊孤單中堅強</a:t>
            </a:r>
            <a:endParaRPr lang="en-US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/>
            <a:r>
              <a:rPr 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每一次 就算很受傷 也不閃淚光</a:t>
            </a:r>
            <a:endParaRPr lang="en-US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/>
            <a:r>
              <a:rPr 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我知道 我一直有雙隱形的翅膀</a:t>
            </a:r>
            <a:endParaRPr lang="en-US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/>
            <a:r>
              <a:rPr 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帶我飛 飛過絕望</a:t>
            </a:r>
            <a:endParaRPr lang="en-US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3200400" y="209550"/>
            <a:ext cx="297688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sz="4000" b="1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隱形的翅膀  </a:t>
            </a:r>
            <a:endParaRPr lang="en-US" sz="4000" b="1">
              <a:latin typeface="Microsoft JhengHei" panose="020B0604030504040204" pitchFamily="34" charset="-120"/>
              <a:ea typeface="Microsoft JhengHei" panose="020B0604030504040204" pitchFamily="34" charset="-120"/>
              <a:sym typeface="+mn-ea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8421370" y="201930"/>
            <a:ext cx="5003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/>
              <a:t>1/4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685800" y="1200150"/>
            <a:ext cx="755713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不去想 他們擁有美麗的太陽</a:t>
            </a:r>
            <a:endParaRPr lang="en-US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/>
            <a:r>
              <a:rPr 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我看見 每天的夕陽 也會有變化</a:t>
            </a:r>
            <a:endParaRPr lang="en-US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/>
            <a:r>
              <a:rPr 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我知道 我一直有雙隱形的翅膀</a:t>
            </a:r>
            <a:endParaRPr lang="en-US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/>
            <a:r>
              <a:rPr 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帶我飛 給我希望</a:t>
            </a:r>
            <a:endParaRPr lang="en-US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8321675" y="262890"/>
            <a:ext cx="5003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/>
              <a:t>2/4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762000" y="1352550"/>
            <a:ext cx="7466330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我終於 看到 所有夢想都開花</a:t>
            </a:r>
            <a:endParaRPr lang="en-US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/>
            <a:r>
              <a:rPr 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追逐的年輕 歌聲多嘹亮</a:t>
            </a:r>
            <a:endParaRPr lang="en-US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/>
            <a:endParaRPr lang="en-US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/>
            <a:r>
              <a:rPr 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我終於 翱翔 用心凝望不害怕</a:t>
            </a:r>
            <a:endParaRPr lang="en-US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/>
            <a:r>
              <a:rPr 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哪裡會有風 就飛多遠吧</a:t>
            </a:r>
            <a:endParaRPr lang="en-US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8124825" y="307975"/>
            <a:ext cx="5003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/>
              <a:t>3/4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1541145" y="2110740"/>
            <a:ext cx="645922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隱形的翅膀 讓夢恆久比天長</a:t>
            </a:r>
            <a:endParaRPr lang="en-US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/>
            <a:r>
              <a:rPr 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留一個願望 讓自己想像</a:t>
            </a:r>
            <a:endParaRPr lang="en-US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8063865" y="285750"/>
            <a:ext cx="9144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4/4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2819400" y="2724150"/>
            <a:ext cx="50596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4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有錢才能享福嗎？</a:t>
            </a:r>
            <a:endParaRPr sz="48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7150"/>
            <a:ext cx="3295650" cy="24999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783590"/>
          </a:xfrm>
        </p:spPr>
        <p:txBody>
          <a:bodyPr/>
          <a:p>
            <a:r>
              <a:rPr lang="zh-CN" altLang="en-US" sz="3200" b="1">
                <a:latin typeface="Microsoft JhengHei UI" panose="020B0604030504040204" charset="-120"/>
                <a:ea typeface="Microsoft JhengHei UI" panose="020B0604030504040204" charset="-120"/>
                <a:sym typeface="+mn-ea"/>
              </a:rPr>
              <a:t>傳道書6：1-6</a:t>
            </a:r>
            <a:endParaRPr lang="en-US" sz="3200">
              <a:latin typeface="Microsoft YaHei" panose="020B0503020204020204" charset="-122"/>
              <a:ea typeface="Microsoft YaHei" panose="020B0503020204020204" charset="-122"/>
              <a:cs typeface="Microsoft YaHei" panose="020B0503020204020204" charset="-122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8930" y="837565"/>
            <a:ext cx="8586470" cy="4184015"/>
          </a:xfrm>
        </p:spPr>
        <p:txBody>
          <a:bodyPr/>
          <a:p>
            <a:pPr marL="0" indent="0">
              <a:buNone/>
            </a:pPr>
            <a:r>
              <a:rPr 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 我 見 日 光 之 下 有 一 宗 禍 患 重 壓 在 人 身 上 ，</a:t>
            </a:r>
            <a:endParaRPr lang="en-US" sz="28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 就 是 人 蒙 神 賜 他 資 財 、 豐 富 、 尊 榮 ， 以 致 他 心 裡 所 願 的 一 樣 都 不 缺 ， 只 是 神 使 他 不 能 吃 用 ， 反 有 外 人 來 吃 用 。 這 是 虛 空 ， 也 是 禍 患 。</a:t>
            </a:r>
            <a:endParaRPr lang="en-US" sz="28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 人 若 生 一 百 個 兒 子 ， 活 許 多 歲 數 ， 以 致 他 的 年 日 甚 多 ， 心 裡 卻 不 得 滿 </a:t>
            </a:r>
            <a:r>
              <a:rPr lang="en-US" sz="2800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享</a:t>
            </a:r>
            <a:r>
              <a:rPr 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福 樂 ， 又 不 得 埋 葬 ； 據 我 說 ， 那 不 到 期 而 落 的 胎 比 他 倒 好 。</a:t>
            </a:r>
            <a:endParaRPr lang="en-US" sz="28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396240"/>
          </a:xfrm>
        </p:spPr>
        <p:txBody>
          <a:bodyPr/>
          <a:p>
            <a:endParaRPr lang="en-US" sz="3200">
              <a:latin typeface="Microsoft YaHei" panose="020B0503020204020204" charset="-122"/>
              <a:ea typeface="Microsoft YaHei" panose="020B0503020204020204" charset="-122"/>
              <a:cs typeface="Microsoft YaHei" panose="020B0503020204020204" charset="-122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8930" y="619760"/>
            <a:ext cx="8586470" cy="4401820"/>
          </a:xfrm>
        </p:spPr>
        <p:txBody>
          <a:bodyPr/>
          <a:p>
            <a:pPr marL="0" indent="0">
              <a:buNone/>
            </a:pPr>
            <a:r>
              <a:rPr 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4 因 為 虛 虛 而 來 ， 暗 暗 而 去 ， 名 字 被 黑 暗 遮 蔽 ，</a:t>
            </a:r>
            <a:endParaRPr lang="en-US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5 並 且 沒 有 見 過 天 日 ， 也 毫 無 知 覺 ； 這 胎 ， 比 那 人 倒 </a:t>
            </a:r>
            <a:r>
              <a:rPr lang="en-US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享</a:t>
            </a:r>
            <a:r>
              <a:rPr 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安 息 。</a:t>
            </a:r>
            <a:endParaRPr lang="en-US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6 那 人 雖 然 活 千 年 ， 再 活 千 年 ， 卻 不 </a:t>
            </a:r>
            <a:r>
              <a:rPr lang="en-US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享</a:t>
            </a:r>
            <a:r>
              <a:rPr 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福 ， 眾 人 豈 不 都 歸 一 個 地 方 去 麼 ？</a:t>
            </a:r>
            <a:endParaRPr lang="en-US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687195"/>
            <a:ext cx="7772400" cy="1769110"/>
          </a:xfrm>
        </p:spPr>
        <p:txBody>
          <a:bodyPr/>
          <a:lstStyle/>
          <a:p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痛</a:t>
            </a:r>
            <a:r>
              <a:rPr lang="en-US" alt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- </a:t>
            </a: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因為知覺</a:t>
            </a:r>
            <a:r>
              <a:rPr lang="en-US" alt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- </a:t>
            </a: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身體</a:t>
            </a:r>
            <a:b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752600" y="3028950"/>
            <a:ext cx="6400800" cy="1189355"/>
          </a:xfrm>
        </p:spPr>
        <p:txBody>
          <a:bodyPr/>
          <a:lstStyle/>
          <a:p>
            <a:r>
              <a:rPr lang="zh-CN" altLang="en-US" sz="44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苦</a:t>
            </a:r>
            <a:r>
              <a:rPr lang="en-US" altLang="zh-CN" sz="44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- </a:t>
            </a:r>
            <a:r>
              <a:rPr lang="zh-CN" altLang="en-US" sz="44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因為感覺</a:t>
            </a:r>
            <a:r>
              <a:rPr lang="en-US" altLang="zh-CN" sz="44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- </a:t>
            </a:r>
            <a:r>
              <a:rPr lang="zh-CN" altLang="en-US" sz="44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心靈</a:t>
            </a:r>
            <a:endParaRPr lang="zh-CN" altLang="en-US" sz="4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428750"/>
            <a:ext cx="7772400" cy="1769110"/>
          </a:xfrm>
        </p:spPr>
        <p:txBody>
          <a:bodyPr/>
          <a:lstStyle/>
          <a:p>
            <a:r>
              <a:rPr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人生</a:t>
            </a:r>
            <a:r>
              <a: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活著的意義</a:t>
            </a:r>
            <a:r>
              <a:rPr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在哪裡 </a:t>
            </a:r>
            <a:r>
              <a:rPr lang="zh-CN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？</a:t>
            </a:r>
            <a:r>
              <a:rPr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</a:t>
            </a:r>
            <a:r>
              <a:rPr lang="zh-CN" alt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498850"/>
            <a:ext cx="6400800" cy="1073150"/>
          </a:xfrm>
        </p:spPr>
        <p:txBody>
          <a:bodyPr/>
          <a:lstStyle/>
          <a:p>
            <a:endParaRPr lang="zh-CN" altLang="en-US" sz="4000" b="1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687195"/>
            <a:ext cx="7772400" cy="1044575"/>
          </a:xfrm>
        </p:spPr>
        <p:txBody>
          <a:bodyPr/>
          <a:lstStyle/>
          <a:p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延長 or 尊嚴？ 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257550"/>
            <a:ext cx="6400800" cy="1017270"/>
          </a:xfrm>
        </p:spPr>
        <p:txBody>
          <a:bodyPr/>
          <a:lstStyle/>
          <a:p>
            <a:endParaRPr 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ext Box 4"/>
          <p:cNvSpPr txBox="1"/>
          <p:nvPr/>
        </p:nvSpPr>
        <p:spPr>
          <a:xfrm>
            <a:off x="457200" y="285750"/>
            <a:ext cx="211328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什麼是</a:t>
            </a:r>
            <a:r>
              <a:rPr lang="zh-CN" altLang="en-US" sz="40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福</a:t>
            </a:r>
            <a:r>
              <a:rPr lang="zh-CN" altLang="en-US" sz="28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？</a:t>
            </a:r>
            <a:endParaRPr lang="zh-CN" altLang="en-US" sz="28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graphicFrame>
        <p:nvGraphicFramePr>
          <p:cNvPr id="2" name="Diagram 1"/>
          <p:cNvGraphicFramePr/>
          <p:nvPr/>
        </p:nvGraphicFramePr>
        <p:xfrm>
          <a:off x="2362200" y="309880"/>
          <a:ext cx="5865495" cy="45237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3" name="Text Box 2"/>
          <p:cNvSpPr txBox="1"/>
          <p:nvPr/>
        </p:nvSpPr>
        <p:spPr>
          <a:xfrm>
            <a:off x="4924425" y="2419350"/>
            <a:ext cx="74168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4400" b="1">
                <a:solidFill>
                  <a:schemeClr val="accent2">
                    <a:lumMod val="20000"/>
                    <a:lumOff val="80000"/>
                  </a:schemeClr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神</a:t>
            </a:r>
            <a:endParaRPr lang="zh-CN" altLang="en-US" sz="4400" b="1">
              <a:solidFill>
                <a:schemeClr val="accent2">
                  <a:lumMod val="20000"/>
                  <a:lumOff val="80000"/>
                </a:schemeClr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/>
              <a:t>https://www.youtube.com/watch?v=Lp-VLoa4wPo</a:t>
            </a:r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296920"/>
            <a:ext cx="6400800" cy="932180"/>
          </a:xfrm>
        </p:spPr>
        <p:txBody>
          <a:bodyPr/>
          <a:p>
            <a:r>
              <a:rPr 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隱形的翅膀</a:t>
            </a:r>
            <a:endParaRPr lang="en-US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宽屏演示文稿.potx</Template>
  <TotalTime>0</TotalTime>
  <Words>833</Words>
  <Application>WPS Presentation</Application>
  <PresentationFormat>On-screen Show (16:9)</PresentationFormat>
  <Paragraphs>67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Arial</vt:lpstr>
      <vt:lpstr>SimSun</vt:lpstr>
      <vt:lpstr>Wingdings</vt:lpstr>
      <vt:lpstr>Microsoft JhengHei</vt:lpstr>
      <vt:lpstr>Microsoft JhengHei UI</vt:lpstr>
      <vt:lpstr>Microsoft YaHei</vt:lpstr>
      <vt:lpstr>Arial Unicode MS</vt:lpstr>
      <vt:lpstr>Calibri</vt:lpstr>
      <vt:lpstr>Default Design</vt:lpstr>
      <vt:lpstr>十字架與孝道 	</vt:lpstr>
      <vt:lpstr>PowerPoint 演示文稿</vt:lpstr>
      <vt:lpstr>約翰福音 19：25-27</vt:lpstr>
      <vt:lpstr>PowerPoint 演示文稿</vt:lpstr>
      <vt:lpstr>Separation Anxiety          </vt:lpstr>
      <vt:lpstr>珍惜 與 盼望            </vt:lpstr>
      <vt:lpstr>來不及的遺憾             </vt:lpstr>
      <vt:lpstr>PowerPoint 演示文稿</vt:lpstr>
      <vt:lpstr>PowerPoint 演示文稿</vt:lpstr>
      <vt:lpstr> 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16508</cp:lastModifiedBy>
  <cp:revision>156</cp:revision>
  <dcterms:created xsi:type="dcterms:W3CDTF">2022-05-19T02:38:00Z</dcterms:created>
  <dcterms:modified xsi:type="dcterms:W3CDTF">2023-05-20T18:22:55Z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  <property fmtid="{D5CDD505-2E9C-101B-9397-08002B2CF9AE}" pid="4" name="ICV">
    <vt:lpwstr>9B1BDBB5AEF74246A583D0EA62358BF0</vt:lpwstr>
  </property>
  <property fmtid="{D5CDD505-2E9C-101B-9397-08002B2CF9AE}" pid="5" name="KSOProductBuildVer">
    <vt:lpwstr>1033-11.2.0.11537</vt:lpwstr>
  </property>
</Properties>
</file>