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webp" ContentType="image/webp"/>
  <Override PartName="/ppt/media/image8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63" r:id="rId3"/>
    <p:sldId id="885" r:id="rId5"/>
    <p:sldId id="917" r:id="rId6"/>
    <p:sldId id="1009" r:id="rId7"/>
    <p:sldId id="1040" r:id="rId8"/>
    <p:sldId id="943" r:id="rId9"/>
    <p:sldId id="887" r:id="rId10"/>
    <p:sldId id="1011" r:id="rId11"/>
    <p:sldId id="1010" r:id="rId12"/>
    <p:sldId id="1041" r:id="rId13"/>
    <p:sldId id="1042" r:id="rId14"/>
    <p:sldId id="1012" r:id="rId15"/>
    <p:sldId id="1013" r:id="rId16"/>
    <p:sldId id="1043" r:id="rId17"/>
    <p:sldId id="1014" r:id="rId18"/>
    <p:sldId id="1044" r:id="rId19"/>
    <p:sldId id="1070" r:id="rId20"/>
    <p:sldId id="1071" r:id="rId21"/>
    <p:sldId id="1072" r:id="rId22"/>
    <p:sldId id="1073" r:id="rId23"/>
    <p:sldId id="1074" r:id="rId24"/>
    <p:sldId id="1075" r:id="rId25"/>
    <p:sldId id="1076" r:id="rId26"/>
    <p:sldId id="1077" r:id="rId27"/>
    <p:sldId id="1078" r:id="rId28"/>
    <p:sldId id="1079" r:id="rId29"/>
    <p:sldId id="1080" r:id="rId30"/>
    <p:sldId id="1081" r:id="rId31"/>
    <p:sldId id="1083" r:id="rId32"/>
    <p:sldId id="1082" r:id="rId33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34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tags" Target="../tags/tag13.xml"/><Relationship Id="rId2" Type="http://schemas.openxmlformats.org/officeDocument/2006/relationships/image" Target="../media/image1.png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tags" Target="../tags/tag17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webp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webp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321935" y="2289175"/>
            <a:ext cx="5657850" cy="23933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r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睜眼說瞎話？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約</a:t>
            </a:r>
            <a:r>
              <a:rPr lang="en-US" altLang="zh-CN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9</a:t>
            </a:r>
            <a:r>
              <a:rPr lang="zh-CN" altLang="en-US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:</a:t>
            </a:r>
            <a:r>
              <a:rPr lang="en-US" altLang="zh-CN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5</a:t>
            </a:r>
            <a:r>
              <a:rPr lang="en-US" altLang="zh-CN" sz="2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-41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30200" y="896620"/>
            <a:ext cx="11753215" cy="3287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神造萬物，各按其時成為美好……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傳3:11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因為世人都犯了罪，虧缺了　神的榮耀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羅3:23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82880" y="86995"/>
            <a:ext cx="1175321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【多3:3】我們從前也是無知，悖逆，受迷惑，服侍各樣私欲和宴樂，常存惡毒（或作“陰毒”）、嫉妒的心，是可恨的，又是彼此相恨。</a:t>
            </a: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【可7:21-22】因為從裏面，就是從人心裏發出惡念、苟合、偷盜、兇殺、姦淫、貪婪、邪惡、詭詐、淫蕩、嫉妒、謗讟、驕傲、狂妄。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6661785" y="293751"/>
            <a:ext cx="4572000" cy="641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46175" y="732155"/>
            <a:ext cx="3646170" cy="485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99390" y="904875"/>
            <a:ext cx="11720195" cy="4274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【約9:35】耶穌聽說他們把他趕出去，後來遇見他，就說：“你信　神的兒子嗎？”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【約9:36】他回答說：“主啊，誰是　神的兒子，叫我信他呢？”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【約9:37】耶穌說：“</a:t>
            </a:r>
            <a:r>
              <a:rPr lang="zh-CN" altLang="en-US" sz="32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你已經看見他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，現在和你說話的就是他。”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【約9:38】他說：“主啊，我信！”就拜耶穌。      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7050" y="814070"/>
            <a:ext cx="11064875" cy="6054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二、看見耶穌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耶穌說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你已經看見他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現在和你說話的就是他</a:t>
            </a: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約9:</a:t>
            </a:r>
            <a:r>
              <a:rPr lang="en-US" altLang="zh-CN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37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12" name="图片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1982470" y="1025525"/>
            <a:ext cx="8308340" cy="4792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7460" y="460375"/>
            <a:ext cx="3731895" cy="279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0" y="2632075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070" y="2504440"/>
            <a:ext cx="5059045" cy="1700530"/>
          </a:xfrm>
          <a:effectLst/>
        </p:spPr>
        <p:txBody>
          <a:bodyPr anchor="ctr" anchorCtr="0">
            <a:noAutofit/>
          </a:bodyPr>
          <a:p>
            <a:pPr algn="l">
              <a:lnSpc>
                <a:spcPct val="180000"/>
              </a:lnSpc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他是　神榮耀所發的光輝，是　神本體的真像，常用他權能的命令托住萬有。他洗淨了人的罪，就坐在高天至大者的右邊。</a:t>
            </a:r>
            <a:b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</a:b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（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來1:3</a:t>
            </a: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）</a:t>
            </a:r>
            <a:endParaRPr lang="zh-CN"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63970" y="138430"/>
            <a:ext cx="561784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316865" y="1910080"/>
            <a:ext cx="5463540" cy="296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7050" y="162560"/>
            <a:ext cx="11064875" cy="5950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二、看見耶穌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耶穌說：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ctr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你已經看見他，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現在和你說話的就是他。</a:t>
            </a:r>
            <a:endParaRPr lang="zh-CN" altLang="en-US" sz="40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約9:</a:t>
            </a:r>
            <a:r>
              <a:rPr lang="en-US" alt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37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pic>
        <p:nvPicPr>
          <p:cNvPr id="103" name="图片 102"/>
          <p:cNvPicPr/>
          <p:nvPr>
            <p:custDataLst>
              <p:tags r:id="rId3"/>
            </p:custDataLst>
          </p:nvPr>
        </p:nvPicPr>
        <p:blipFill>
          <a:blip r:embed="rId4"/>
          <a:srcRect b="21737"/>
          <a:stretch>
            <a:fillRect/>
          </a:stretch>
        </p:blipFill>
        <p:spPr>
          <a:xfrm>
            <a:off x="335280" y="732155"/>
            <a:ext cx="3096260" cy="155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142875" y="2646680"/>
            <a:ext cx="3288665" cy="2448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3"/>
          <p:cNvSpPr txBox="1"/>
          <p:nvPr>
            <p:custDataLst>
              <p:tags r:id="rId6"/>
            </p:custDataLst>
          </p:nvPr>
        </p:nvSpPr>
        <p:spPr>
          <a:xfrm>
            <a:off x="3874135" y="0"/>
            <a:ext cx="8045450" cy="6528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3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如同魯迅在《呐喊 自序》中寫的鐵屋子，絕無窗戶而萬難破毀的，裏面有許多熟睡的人們，不久都要悶死了。然而是從昏睡入死滅，並不感到就死的悲哀。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現在你大嚷起來，</a:t>
            </a:r>
            <a:r>
              <a:rPr lang="zh-CN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讓人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看見了罪，看見了這世人都被罪轄制的悲哀，甚至絕望，來承受無可挽救的臨終的苦楚？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30000"/>
              </a:lnSpc>
              <a:buNone/>
            </a:pPr>
            <a:r>
              <a:rPr sz="4000" u="sng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直到，你看到了耶穌</a:t>
            </a:r>
            <a:r>
              <a:rPr lang="en-US" sz="4000" u="sng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!</a:t>
            </a:r>
            <a:endParaRPr lang="en-US" altLang="en-US" sz="4000" u="sng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24142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476250" y="138430"/>
            <a:ext cx="1150556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9" name="Text Box 3"/>
          <p:cNvSpPr txBox="1"/>
          <p:nvPr>
            <p:custDataLst>
              <p:tags r:id="rId3"/>
            </p:custDataLst>
          </p:nvPr>
        </p:nvSpPr>
        <p:spPr>
          <a:xfrm>
            <a:off x="476885" y="454660"/>
            <a:ext cx="11442700" cy="6119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除他以外，別無拯救。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因為在天下人間，沒有賜下別的名，我們可以靠著得救。”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徒4:12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……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被擄的得釋放，瞎眼的得看見，叫那受壓制的得自由。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路4:18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476250" y="138430"/>
            <a:ext cx="1150556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9" name="Text Box 3"/>
          <p:cNvSpPr txBox="1"/>
          <p:nvPr>
            <p:custDataLst>
              <p:tags r:id="rId3"/>
            </p:custDataLst>
          </p:nvPr>
        </p:nvSpPr>
        <p:spPr>
          <a:xfrm>
            <a:off x="559435" y="595630"/>
            <a:ext cx="11442700" cy="6457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我父母離棄我，耶和華必收留我。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詩27:10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因我們　神憐憫的心腸，叫清晨的日光從高天臨到我們，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要照亮坐在黑暗中死蔭裏的人，把我們的腳引到平安的路上。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  <a:buClrTx/>
              <a:buSzTx/>
              <a:buFontTx/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路1:78</a:t>
            </a:r>
            <a:r>
              <a:rPr 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-79</a:t>
            </a:r>
            <a:endParaRPr 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7050" y="162560"/>
            <a:ext cx="11777980" cy="5346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</a:t>
            </a: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看見罪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二、看見耶穌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3600" b="1" u="sng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三、看見審判</a:t>
            </a:r>
            <a:endParaRPr lang="zh-CN" altLang="en-US" sz="3600" b="1" u="sng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【約9:39】耶穌說：“我為</a:t>
            </a:r>
            <a:r>
              <a:rPr lang="zh-CN" altLang="en-US" sz="32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審判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到這世上來，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叫不能看見的，可以看見；能看見的，反瞎了眼。”</a:t>
            </a:r>
            <a:r>
              <a:rPr lang="zh-CN" altLang="en-US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476250" y="138430"/>
            <a:ext cx="1150556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9" name="Text Box 3"/>
          <p:cNvSpPr txBox="1"/>
          <p:nvPr>
            <p:custDataLst>
              <p:tags r:id="rId3"/>
            </p:custDataLst>
          </p:nvPr>
        </p:nvSpPr>
        <p:spPr>
          <a:xfrm>
            <a:off x="476885" y="587375"/>
            <a:ext cx="11442700" cy="58527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按照定命，人人都有一死，死後且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有審判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來9:27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他們必在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那將要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審判活人死人的主</a:t>
            </a:r>
            <a:r>
              <a:rPr lang="en-US"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面前交賬。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3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彼前4:5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0" y="717550"/>
            <a:ext cx="12306935" cy="4311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三、看見審判</a:t>
            </a: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【約9:39】耶穌說：“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我為</a:t>
            </a:r>
            <a:r>
              <a:rPr lang="zh-CN" altLang="en-US" sz="32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審判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到這世上來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1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 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叫不能看見的，可以看見；能看見的，反瞎了眼。”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476250" y="138430"/>
            <a:ext cx="1150556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9" name="Text Box 3"/>
          <p:cNvSpPr txBox="1"/>
          <p:nvPr>
            <p:custDataLst>
              <p:tags r:id="rId3"/>
            </p:custDataLst>
          </p:nvPr>
        </p:nvSpPr>
        <p:spPr>
          <a:xfrm>
            <a:off x="539115" y="663575"/>
            <a:ext cx="11442700" cy="5838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6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因為　神差他的兒子降世，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不是要定世人的罪（或作“審判世人”。下同），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乃是要叫世人因他得救。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信他的人，不被定罪；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不信的人，罪已經定了，因為他不信　神獨生子的名。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約3:</a:t>
            </a:r>
            <a:r>
              <a:rPr lang="en-US"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17-</a:t>
            </a: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18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57530" y="223520"/>
            <a:ext cx="11777980" cy="585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一、看見罪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二、看見耶穌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三、看見審判</a:t>
            </a:r>
            <a:endParaRPr lang="zh-CN" altLang="en-US" sz="3200">
              <a:solidFill>
                <a:schemeClr val="bg1">
                  <a:lumMod val="75000"/>
                </a:schemeClr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 u="sng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四、看見自己看不見</a:t>
            </a:r>
            <a:endParaRPr lang="zh-CN" altLang="en-US" sz="4000" u="sng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</a:t>
            </a:r>
            <a:r>
              <a:rPr lang="en-US" altLang="zh-CN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40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】同他在那裏的法利賽人聽見這話，就說：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“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難道我們也瞎了眼嗎？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”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42595" y="635000"/>
            <a:ext cx="1172400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【約9:28】他們就罵他說：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“你是他的門徒，我們是摩西的門徒。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【約9:24】……我們知道這人是個罪人。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【約9:34】……你全然生在罪孽中……。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</a:t>
            </a: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7050" y="633095"/>
            <a:ext cx="11777980" cy="4812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四、看見自己看不見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【約9:</a:t>
            </a:r>
            <a:r>
              <a:rPr lang="en-US" altLang="zh-CN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40</a:t>
            </a: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】同他在那裏的法利賽人聽見這話，就說：</a:t>
            </a:r>
            <a:endParaRPr lang="zh-CN" altLang="en-US" sz="32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32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</a:t>
            </a:r>
            <a:r>
              <a:rPr lang="zh-CN" altLang="en-US" sz="3200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“難道我們也瞎了眼嗎？”</a:t>
            </a:r>
            <a:endParaRPr lang="zh-CN" altLang="en-US" sz="3200" b="1">
              <a:solidFill>
                <a:srgbClr val="FFFF00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sp>
        <p:nvSpPr>
          <p:cNvPr id="4" name="Freeform: Shape 9"/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476250" y="138430"/>
            <a:ext cx="11505565" cy="6435725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en-US"/>
          </a:p>
        </p:txBody>
      </p:sp>
      <p:sp>
        <p:nvSpPr>
          <p:cNvPr id="9" name="Text Box 3"/>
          <p:cNvSpPr txBox="1"/>
          <p:nvPr>
            <p:custDataLst>
              <p:tags r:id="rId3"/>
            </p:custDataLst>
          </p:nvPr>
        </p:nvSpPr>
        <p:spPr>
          <a:xfrm>
            <a:off x="539115" y="1401445"/>
            <a:ext cx="11442700" cy="4893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60000"/>
              </a:lnSpc>
              <a:buNone/>
            </a:pPr>
            <a:r>
              <a:rPr 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（耶穌）</a:t>
            </a: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說了這話，就把手和肋旁指給他們看。</a:t>
            </a: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門徒看見主，就喜樂了。</a:t>
            </a: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indent="0" algn="ctr">
              <a:lnSpc>
                <a:spcPct val="160000"/>
              </a:lnSpc>
              <a:buNone/>
            </a:pPr>
            <a:r>
              <a:rPr sz="28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約20:20</a:t>
            </a:r>
            <a:endParaRPr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287"/>
          <a:stretch>
            <a:fillRect/>
          </a:stretch>
        </p:blipFill>
        <p:spPr>
          <a:xfrm>
            <a:off x="0" y="-635"/>
            <a:ext cx="12264390" cy="6955155"/>
          </a:xfrm>
          <a:prstGeom prst="rect">
            <a:avLst/>
          </a:prstGeom>
        </p:spPr>
      </p:pic>
      <p:sp>
        <p:nvSpPr>
          <p:cNvPr id="4" name="内容占位符 1"/>
          <p:cNvSpPr/>
          <p:nvPr/>
        </p:nvSpPr>
        <p:spPr>
          <a:xfrm>
            <a:off x="193040" y="533400"/>
            <a:ext cx="1178496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</a:t>
            </a:r>
            <a:endParaRPr lang="zh-CN" altLang="en-US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659130" y="957263"/>
            <a:ext cx="5162550" cy="4562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/>
        </p:nvSpPr>
        <p:spPr>
          <a:xfrm>
            <a:off x="7171055" y="1029335"/>
            <a:ext cx="4417060" cy="4895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盲人騎瞎馬，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夜半臨深池。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50000"/>
              </a:lnSpc>
              <a:buNone/>
            </a:pP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哀哭切齒地，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竟然不自知。</a:t>
            </a:r>
            <a:r>
              <a:rPr lang="zh-CN" altLang="en-US" sz="400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  <a:sym typeface="+mn-ea"/>
              </a:rPr>
              <a:t>  </a:t>
            </a: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5183"/>
          <a:stretch>
            <a:fillRect/>
          </a:stretch>
        </p:blipFill>
        <p:spPr>
          <a:xfrm>
            <a:off x="0" y="0"/>
            <a:ext cx="12264390" cy="6858635"/>
          </a:xfrm>
          <a:prstGeom prst="rect">
            <a:avLst/>
          </a:prstGeom>
        </p:spPr>
      </p:pic>
      <p:pic>
        <p:nvPicPr>
          <p:cNvPr id="106" name="图片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02870" y="193675"/>
            <a:ext cx="11652250" cy="650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"/>
          <p:cNvSpPr txBox="1"/>
          <p:nvPr/>
        </p:nvSpPr>
        <p:spPr>
          <a:xfrm>
            <a:off x="8099425" y="996950"/>
            <a:ext cx="3876675" cy="4895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盲人騎瞎馬，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夜半臨深池。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60000"/>
              </a:lnSpc>
              <a:buNone/>
            </a:pP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抬頭看見主，</a:t>
            </a:r>
            <a:endParaRPr lang="zh-CN" altLang="en-US" sz="40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Microsoft YaHei Light" panose="020B0502040204020203" charset="-122"/>
              <a:sym typeface="+mn-ea"/>
            </a:endParaRPr>
          </a:p>
          <a:p>
            <a:pPr indent="0" algn="l">
              <a:lnSpc>
                <a:spcPct val="170000"/>
              </a:lnSpc>
              <a:buNone/>
            </a:pPr>
            <a:r>
              <a:rPr lang="zh-CN" altLang="en-US" sz="40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Microsoft YaHei Light" panose="020B0502040204020203" charset="-122"/>
                <a:sym typeface="+mn-ea"/>
              </a:rPr>
              <a:t>喜樂我心知。</a:t>
            </a:r>
            <a:r>
              <a:rPr lang="zh-CN" altLang="en-US" sz="400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  <a:sym typeface="+mn-ea"/>
              </a:rPr>
              <a:t>  </a:t>
            </a: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</a:t>
            </a:r>
            <a:endParaRPr lang="zh-CN" altLang="en-US" sz="40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35" y="86360"/>
            <a:ext cx="12079605" cy="558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約翰福音第九章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35】耶穌聽說他們把他趕出去，後來遇見他，就說：“你信　神的兒子嗎？”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36】他回答說：“主啊，誰是　神的兒子，叫我信他呢？”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37】耶穌說：“你已經看見他，現在和你說話的就是他。”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38】他說：“主啊，我信！”就拜耶穌。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39】耶穌說：“我為審判到這世上來，叫不能看見的，可以看見；能看見的，反瞎了眼。”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40】同他在那裏的法利賽人聽見這話，就說：“難道我們也瞎了眼嗎？”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41】耶穌對他們說：“你們若瞎了眼，就沒有罪了；但如今你們說‘我們能看見’，所以你們的罪還在。”         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18465" y="800735"/>
            <a:ext cx="11773535" cy="4457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15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40】同他在那裏的法利賽人聽見這話，就說：“難道我們也瞎了眼嗎？”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41】耶穌對他們說：“你們若瞎了眼，就没有罪了；但如今你们说</a:t>
            </a:r>
            <a:r>
              <a:rPr lang="zh-CN" altLang="en-US" sz="36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‘我們能看見’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，所以</a:t>
            </a:r>
            <a:r>
              <a:rPr lang="zh-CN" altLang="en-US" sz="3600" b="1">
                <a:solidFill>
                  <a:srgbClr val="FFFF00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你們的罪還在</a:t>
            </a:r>
            <a:r>
              <a:rPr lang="zh-CN" altLang="en-US" sz="36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。”  </a:t>
            </a: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 sz="36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en-US" altLang="zh-CN" sz="40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</a:t>
            </a:r>
            <a:r>
              <a:rPr lang="zh-CN" altLang="en-US" sz="4000" b="1" u="sng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一、看見罪</a:t>
            </a:r>
            <a:endParaRPr lang="zh-CN" altLang="en-US" sz="40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 sz="2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zh-CN" altLang="en-US" sz="280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287"/>
          <a:stretch>
            <a:fillRect/>
          </a:stretch>
        </p:blipFill>
        <p:spPr>
          <a:xfrm>
            <a:off x="0" y="-635"/>
            <a:ext cx="12264390" cy="6955155"/>
          </a:xfrm>
          <a:prstGeom prst="rect">
            <a:avLst/>
          </a:prstGeom>
        </p:spPr>
      </p:pic>
      <p:sp>
        <p:nvSpPr>
          <p:cNvPr id="4" name="内容占位符 1"/>
          <p:cNvSpPr/>
          <p:nvPr/>
        </p:nvSpPr>
        <p:spPr>
          <a:xfrm>
            <a:off x="193040" y="533400"/>
            <a:ext cx="1178496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</a:t>
            </a:r>
            <a:endParaRPr lang="zh-CN" altLang="en-US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366395" y="267970"/>
            <a:ext cx="6105525" cy="3993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6915785" y="1134110"/>
            <a:ext cx="4953000" cy="5455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r="242" b="7287"/>
          <a:stretch>
            <a:fillRect/>
          </a:stretch>
        </p:blipFill>
        <p:spPr>
          <a:xfrm>
            <a:off x="0" y="-635"/>
            <a:ext cx="12264390" cy="6955155"/>
          </a:xfrm>
          <a:prstGeom prst="rect">
            <a:avLst/>
          </a:prstGeom>
        </p:spPr>
      </p:pic>
      <p:sp>
        <p:nvSpPr>
          <p:cNvPr id="4" name="内容占位符 1"/>
          <p:cNvSpPr/>
          <p:nvPr/>
        </p:nvSpPr>
        <p:spPr>
          <a:xfrm>
            <a:off x="193040" y="533400"/>
            <a:ext cx="11784965" cy="3462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zh-CN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           </a:t>
            </a:r>
            <a:endParaRPr lang="zh-CN" altLang="en-US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641985" y="440055"/>
            <a:ext cx="5269865" cy="3834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3"/>
          <a:stretch>
            <a:fillRect/>
          </a:stretch>
        </p:blipFill>
        <p:spPr>
          <a:xfrm>
            <a:off x="6198870" y="2641600"/>
            <a:ext cx="5779135" cy="3658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238625" y="942975"/>
            <a:ext cx="3333750" cy="459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  <a:endParaRPr lang="zh-CN" altLang="id-ID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  <a:endParaRPr lang="en-US" altLang="zh-CN" sz="3600" b="1" dirty="0">
              <a:solidFill>
                <a:schemeClr val="bg1"/>
              </a:solidFill>
              <a:latin typeface="Montserrat" panose="02000505000000020004" pitchFamily="2" charset="0"/>
              <a:ea typeface="Roboto" pitchFamily="2" charset="0"/>
              <a:cs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27050" y="814070"/>
            <a:ext cx="11064875" cy="4798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170000"/>
              </a:lnSpc>
              <a:buNone/>
            </a:pPr>
            <a:endParaRPr lang="zh-CN" altLang="en-US" sz="28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如今你們說</a:t>
            </a:r>
            <a:endParaRPr lang="zh-CN" altLang="en-US"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我們能看見</a:t>
            </a:r>
            <a:endParaRPr lang="zh-CN" altLang="en-US"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所以你們的罪還在</a:t>
            </a:r>
            <a:endParaRPr lang="zh-CN" altLang="en-US"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indent="0" algn="ctr">
              <a:lnSpc>
                <a:spcPct val="170000"/>
              </a:lnSpc>
              <a:buNone/>
            </a:pPr>
            <a:r>
              <a:rPr lang="zh-CN" alt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約9:41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0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1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2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3.xml><?xml version="1.0" encoding="utf-8"?>
<p:tagLst xmlns:p="http://schemas.openxmlformats.org/presentationml/2006/main">
  <p:tag name="KSO_WM_UNIT_PLACING_PICTURE_USER_VIEWPORT" val="{&quot;height&quot;:4212,&quot;width&quot;:5432}"/>
</p:tagLst>
</file>

<file path=ppt/tags/tag14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5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6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3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30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31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YTNkMTUwNGRjYjk1YzUxZDUxNTFjZGMyYjYyMjY0NzEifQ=="/>
  <p:tag name="KSO_WPP_MARK_KEY" val="5cabc75a-027c-4848-8606-562c5bb5c613"/>
</p:tagLst>
</file>

<file path=ppt/tags/tag4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5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6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7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8.xml><?xml version="1.0" encoding="utf-8"?>
<p:tagLst xmlns:p="http://schemas.openxmlformats.org/presentationml/2006/main">
  <p:tag name="KSO_WM_UNIT_PLACING_PICTURE_USER_VIEWPORT" val="{&quot;height&quot;:10801,&quot;width&quot;:19314}"/>
</p:tagLst>
</file>

<file path=ppt/tags/tag9.xml><?xml version="1.0" encoding="utf-8"?>
<p:tagLst xmlns:p="http://schemas.openxmlformats.org/presentationml/2006/main">
  <p:tag name="KSO_WM_UNIT_PLACING_PICTURE_USER_VIEWPORT" val="{&quot;height&quot;:10801,&quot;width&quot;:1931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WPS 演示</Application>
  <PresentationFormat>Widescreen</PresentationFormat>
  <Paragraphs>232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SimSun</vt:lpstr>
      <vt:lpstr>Wingdings</vt:lpstr>
      <vt:lpstr>Montserrat</vt:lpstr>
      <vt:lpstr>Sitka Text</vt:lpstr>
      <vt:lpstr>Roboto</vt:lpstr>
      <vt:lpstr>Lato</vt:lpstr>
      <vt:lpstr>SimHei</vt:lpstr>
      <vt:lpstr>KaiTi</vt:lpstr>
      <vt:lpstr>Microsoft YaHei Light</vt:lpstr>
      <vt:lpstr>Microsoft YaHei</vt:lpstr>
      <vt:lpstr>Calibri</vt:lpstr>
      <vt:lpstr>Times New Roman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“我以為現代的假話中，有⼀種是我們很熟悉的就是缺乏時間。這個假話我們說了再說，說得太多次了，以致把我們⾃⼰都騙上了，以為是真的。其實頂忙的⼈也決不會沒有時間。”  -- John Henry Jowett </vt:lpstr>
      <vt:lpstr>他是　神荣耀所发的光辉，是　神本体的真像，常用他权能的命令托住万有。他洗净了人的罪，就坐在高天至大者的右边。 （来1:3）</vt:lpstr>
      <vt:lpstr>PowerPoint 演示文稿</vt:lpstr>
      <vt:lpstr>他是　神荣耀所发的光辉，是　神本体的真像，常用他权能的命令托住万有。他洗净了人的罪，就坐在高天至大者的右边。 （来1:3）</vt:lpstr>
      <vt:lpstr>“我以為現代的假話中，有⼀種是我們很熟悉的就是缺乏時間。這個假話我們說了再說，說得太多次了，以致把我們⾃⼰都騙上了，以為是真的。其實頂忙的⼈也決不會沒有時間。”  -- John Henry Jowett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Michael Ran</cp:lastModifiedBy>
  <cp:revision>207</cp:revision>
  <dcterms:created xsi:type="dcterms:W3CDTF">2021-04-05T18:04:00Z</dcterms:created>
  <dcterms:modified xsi:type="dcterms:W3CDTF">2023-05-27T01:22:25Z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5E70618BD91A4A7384613BF1D34F0911_13</vt:lpwstr>
  </property>
</Properties>
</file>