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9"/>
  </p:notesMasterIdLst>
  <p:sldIdLst>
    <p:sldId id="1822" r:id="rId3"/>
    <p:sldId id="1857" r:id="rId4"/>
    <p:sldId id="1741" r:id="rId5"/>
    <p:sldId id="1867" r:id="rId6"/>
    <p:sldId id="1891" r:id="rId7"/>
    <p:sldId id="1892" r:id="rId8"/>
    <p:sldId id="1893" r:id="rId9"/>
    <p:sldId id="1894" r:id="rId10"/>
    <p:sldId id="1782" r:id="rId11"/>
    <p:sldId id="1913" r:id="rId12"/>
    <p:sldId id="1780" r:id="rId13"/>
    <p:sldId id="1883" r:id="rId14"/>
    <p:sldId id="1884" r:id="rId15"/>
    <p:sldId id="1852" r:id="rId16"/>
    <p:sldId id="1914" r:id="rId17"/>
    <p:sldId id="1889" r:id="rId18"/>
    <p:sldId id="1877" r:id="rId19"/>
    <p:sldId id="1886" r:id="rId20"/>
    <p:sldId id="1912" r:id="rId21"/>
    <p:sldId id="1890" r:id="rId22"/>
    <p:sldId id="1888" r:id="rId23"/>
    <p:sldId id="1723" r:id="rId24"/>
    <p:sldId id="1878" r:id="rId25"/>
    <p:sldId id="1879" r:id="rId26"/>
    <p:sldId id="1880" r:id="rId27"/>
    <p:sldId id="1881" r:id="rId28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140" d="100"/>
          <a:sy n="140" d="100"/>
        </p:scale>
        <p:origin x="810" y="126"/>
      </p:cViewPr>
      <p:guideLst>
        <p:guide orient="horz" pos="1668"/>
        <p:guide pos="2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commentAuthors" Target="commentAuthors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notesMaster" Target="notesMasters/notesMaster1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D76233-2C52-45E9-94E8-FBDCAFC81AF1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en-US"/>
        </a:p>
      </dgm:t>
    </dgm:pt>
    <dgm:pt modelId="{8E2A460B-45D3-4E20-A31D-4AFE676F0DDA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accent6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大衛</a:t>
          </a:r>
          <a:r>
            <a:rPr lang="zh-CN" altLang="en-US">
              <a:solidFill>
                <a:schemeClr val="accent6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zh-CN" altLang="en-US">
            <a:solidFill>
              <a:schemeClr val="accent6">
                <a:lumMod val="75000"/>
              </a:schemeClr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0722E6B-70D7-49DD-BCDB-C5F5A53BB946}" cxnId="{8F001317-52C1-47DF-97A6-D6AD33F0149B}" type="parTrans">
      <dgm:prSet/>
      <dgm:spPr/>
      <dgm:t>
        <a:bodyPr/>
        <a:p>
          <a:endParaRPr lang="en-US"/>
        </a:p>
      </dgm:t>
    </dgm:pt>
    <dgm:pt modelId="{AC66A5CC-387D-4D7B-8E90-1B8214C2F261}" cxnId="{8F001317-52C1-47DF-97A6-D6AD33F0149B}" type="sibTrans">
      <dgm:prSet/>
      <dgm:spPr/>
      <dgm:t>
        <a:bodyPr/>
        <a:p>
          <a:endParaRPr lang="en-US"/>
        </a:p>
      </dgm:t>
    </dgm:pt>
    <dgm:pt modelId="{ECE2948F-862B-4CC3-B6BC-3E6415C7F5DD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謙卑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知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命</a:t>
          </a:r>
          <a:endParaRPr lang="zh-CN" altLang="en-US">
            <a:solidFill>
              <a:srgbClr val="002060"/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55F34F9-26B5-46B6-B947-B5718EF53A09}" cxnId="{3453F9B1-CAFE-4A65-9248-C29505E1BD56}" type="parTrans">
      <dgm:prSet/>
      <dgm:spPr/>
      <dgm:t>
        <a:bodyPr/>
        <a:p>
          <a:endParaRPr lang="en-US"/>
        </a:p>
      </dgm:t>
    </dgm:pt>
    <dgm:pt modelId="{4116C939-0673-4613-8FA7-CB6FE7258301}" cxnId="{3453F9B1-CAFE-4A65-9248-C29505E1BD56}" type="sibTrans">
      <dgm:prSet/>
      <dgm:spPr/>
      <dgm:t>
        <a:bodyPr/>
        <a:p>
          <a:endParaRPr lang="en-US"/>
        </a:p>
      </dgm:t>
    </dgm:pt>
    <dgm:pt modelId="{D34FE5D7-7525-4D59-ABC9-3998105E634C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重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情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重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義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zh-CN" altLang="en-US">
            <a:solidFill>
              <a:srgbClr val="002060"/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96BE2DD-535A-47FD-A010-195BD3C076B9}" cxnId="{54F33725-7E6D-46CB-8415-532A258C03D0}" type="parTrans">
      <dgm:prSet/>
      <dgm:spPr/>
      <dgm:t>
        <a:bodyPr/>
        <a:p>
          <a:endParaRPr lang="en-US"/>
        </a:p>
      </dgm:t>
    </dgm:pt>
    <dgm:pt modelId="{75EA9321-EAFA-4AF6-8313-8107E8EB3526}" cxnId="{54F33725-7E6D-46CB-8415-532A258C03D0}" type="sibTrans">
      <dgm:prSet/>
      <dgm:spPr/>
      <dgm:t>
        <a:bodyPr/>
        <a:p>
          <a:endParaRPr lang="en-US"/>
        </a:p>
      </dgm:t>
    </dgm:pt>
    <dgm:pt modelId="{E17F1310-B4AD-4B57-8D9B-BF776721EA77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揮淚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過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河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zh-CN" altLang="en-US">
            <a:solidFill>
              <a:srgbClr val="002060"/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BAC1755-6217-4715-99C2-D1422148265D}" cxnId="{22039F5B-202D-4E77-85BF-9A22DF57C255}" type="parTrans">
      <dgm:prSet/>
      <dgm:spPr/>
      <dgm:t>
        <a:bodyPr/>
        <a:p>
          <a:endParaRPr lang="en-US"/>
        </a:p>
      </dgm:t>
    </dgm:pt>
    <dgm:pt modelId="{925984A4-8E6F-4D28-B868-DBAB08F4BD28}" cxnId="{22039F5B-202D-4E77-85BF-9A22DF57C255}" type="sibTrans">
      <dgm:prSet/>
      <dgm:spPr/>
      <dgm:t>
        <a:bodyPr/>
        <a:p>
          <a:endParaRPr lang="en-US"/>
        </a:p>
      </dgm:t>
    </dgm:pt>
    <dgm:pt modelId="{468FA009-1E87-4539-85FA-5C28B78DD6E9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冷靜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謀略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zh-CN" altLang="en-US">
            <a:solidFill>
              <a:srgbClr val="002060"/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205FF88-2C9B-4658-BCAA-BEA6EB7393B2}" cxnId="{CBB8E2CB-DB99-4C11-97CB-1BE12A33DAAF}" type="parTrans">
      <dgm:prSet/>
      <dgm:spPr/>
      <dgm:t>
        <a:bodyPr/>
        <a:p>
          <a:endParaRPr lang="en-US"/>
        </a:p>
      </dgm:t>
    </dgm:pt>
    <dgm:pt modelId="{B5C730DE-1181-420B-A78D-195E914DCCF5}" cxnId="{CBB8E2CB-DB99-4C11-97CB-1BE12A33DAAF}" type="sibTrans">
      <dgm:prSet/>
      <dgm:spPr/>
      <dgm:t>
        <a:bodyPr/>
        <a:p>
          <a:endParaRPr lang="en-US"/>
        </a:p>
      </dgm:t>
    </dgm:pt>
    <dgm:pt modelId="{D5B7622F-17AC-467C-B10C-28C38C38C350}" type="pres">
      <dgm:prSet presAssocID="{37D76233-2C52-45E9-94E8-FBDCAFC81AF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DECBB5-37EA-4668-8A2F-BD2C2902F22A}" type="pres">
      <dgm:prSet presAssocID="{8E2A460B-45D3-4E20-A31D-4AFE676F0DDA}" presName="centerShape" presStyleLbl="node0" presStyleIdx="0" presStyleCnt="1"/>
      <dgm:spPr/>
    </dgm:pt>
    <dgm:pt modelId="{C2E7DEFD-0505-42BF-AE13-B6483BF86572}" type="pres">
      <dgm:prSet presAssocID="{ECE2948F-862B-4CC3-B6BC-3E6415C7F5DD}" presName="node" presStyleLbl="node1" presStyleIdx="0" presStyleCnt="4">
        <dgm:presLayoutVars>
          <dgm:bulletEnabled val="1"/>
        </dgm:presLayoutVars>
      </dgm:prSet>
      <dgm:spPr/>
    </dgm:pt>
    <dgm:pt modelId="{45046E67-FA41-4C32-9E33-BDDDFBBF1D6A}" type="pres">
      <dgm:prSet presAssocID="{ECE2948F-862B-4CC3-B6BC-3E6415C7F5DD}" presName="dummy" presStyleCnt="0"/>
      <dgm:spPr/>
    </dgm:pt>
    <dgm:pt modelId="{F3596884-C09F-4C70-900E-D61864BED5F1}" type="pres">
      <dgm:prSet presAssocID="{4116C939-0673-4613-8FA7-CB6FE7258301}" presName="sibTrans" presStyleLbl="sibTrans2D1" presStyleIdx="0" presStyleCnt="4"/>
      <dgm:spPr/>
    </dgm:pt>
    <dgm:pt modelId="{44F31994-0027-4DC3-B39E-FEE01FB1A852}" type="pres">
      <dgm:prSet presAssocID="{D34FE5D7-7525-4D59-ABC9-3998105E634C}" presName="node" presStyleLbl="node1" presStyleIdx="1" presStyleCnt="4">
        <dgm:presLayoutVars>
          <dgm:bulletEnabled val="1"/>
        </dgm:presLayoutVars>
      </dgm:prSet>
      <dgm:spPr/>
    </dgm:pt>
    <dgm:pt modelId="{C6A1073C-AEB6-41D2-8257-B02F52AE6460}" type="pres">
      <dgm:prSet presAssocID="{D34FE5D7-7525-4D59-ABC9-3998105E634C}" presName="dummy" presStyleCnt="0"/>
      <dgm:spPr/>
    </dgm:pt>
    <dgm:pt modelId="{15715456-3418-4DF0-AF3A-DA59307B110D}" type="pres">
      <dgm:prSet presAssocID="{75EA9321-EAFA-4AF6-8313-8107E8EB3526}" presName="sibTrans" presStyleLbl="sibTrans2D1" presStyleIdx="1" presStyleCnt="4"/>
      <dgm:spPr/>
    </dgm:pt>
    <dgm:pt modelId="{0DA4B7DF-BD6B-46E8-940A-69050C019BB3}" type="pres">
      <dgm:prSet presAssocID="{E17F1310-B4AD-4B57-8D9B-BF776721EA77}" presName="node" presStyleLbl="node1" presStyleIdx="2" presStyleCnt="4">
        <dgm:presLayoutVars>
          <dgm:bulletEnabled val="1"/>
        </dgm:presLayoutVars>
      </dgm:prSet>
      <dgm:spPr/>
    </dgm:pt>
    <dgm:pt modelId="{9268D1C0-A139-4893-A300-CF509D15352B}" type="pres">
      <dgm:prSet presAssocID="{E17F1310-B4AD-4B57-8D9B-BF776721EA77}" presName="dummy" presStyleCnt="0"/>
      <dgm:spPr/>
    </dgm:pt>
    <dgm:pt modelId="{EBDCA107-8C73-4044-AC95-50DA28B759A8}" type="pres">
      <dgm:prSet presAssocID="{925984A4-8E6F-4D28-B868-DBAB08F4BD28}" presName="sibTrans" presStyleLbl="sibTrans2D1" presStyleIdx="2" presStyleCnt="4"/>
      <dgm:spPr/>
    </dgm:pt>
    <dgm:pt modelId="{F539A410-44AA-4A02-9F1B-997DD2B71E87}" type="pres">
      <dgm:prSet presAssocID="{468FA009-1E87-4539-85FA-5C28B78DD6E9}" presName="node" presStyleLbl="node1" presStyleIdx="3" presStyleCnt="4">
        <dgm:presLayoutVars>
          <dgm:bulletEnabled val="1"/>
        </dgm:presLayoutVars>
      </dgm:prSet>
      <dgm:spPr/>
    </dgm:pt>
    <dgm:pt modelId="{2B016566-AAE3-46FD-A114-7C13E71734EF}" type="pres">
      <dgm:prSet presAssocID="{468FA009-1E87-4539-85FA-5C28B78DD6E9}" presName="dummy" presStyleCnt="0"/>
      <dgm:spPr/>
    </dgm:pt>
    <dgm:pt modelId="{B5FF6E04-452A-4146-97F4-3BC94EB5BB87}" type="pres">
      <dgm:prSet presAssocID="{B5C730DE-1181-420B-A78D-195E914DCCF5}" presName="sibTrans" presStyleLbl="sibTrans2D1" presStyleIdx="3" presStyleCnt="4"/>
      <dgm:spPr/>
    </dgm:pt>
  </dgm:ptLst>
  <dgm:cxnLst>
    <dgm:cxn modelId="{8F001317-52C1-47DF-97A6-D6AD33F0149B}" srcId="{37D76233-2C52-45E9-94E8-FBDCAFC81AF1}" destId="{8E2A460B-45D3-4E20-A31D-4AFE676F0DDA}" srcOrd="0" destOrd="0" parTransId="{40722E6B-70D7-49DD-BCDB-C5F5A53BB946}" sibTransId="{AC66A5CC-387D-4D7B-8E90-1B8214C2F261}"/>
    <dgm:cxn modelId="{3453F9B1-CAFE-4A65-9248-C29505E1BD56}" srcId="{8E2A460B-45D3-4E20-A31D-4AFE676F0DDA}" destId="{ECE2948F-862B-4CC3-B6BC-3E6415C7F5DD}" srcOrd="0" destOrd="0" parTransId="{055F34F9-26B5-46B6-B947-B5718EF53A09}" sibTransId="{4116C939-0673-4613-8FA7-CB6FE7258301}"/>
    <dgm:cxn modelId="{54F33725-7E6D-46CB-8415-532A258C03D0}" srcId="{8E2A460B-45D3-4E20-A31D-4AFE676F0DDA}" destId="{D34FE5D7-7525-4D59-ABC9-3998105E634C}" srcOrd="1" destOrd="0" parTransId="{A96BE2DD-535A-47FD-A010-195BD3C076B9}" sibTransId="{75EA9321-EAFA-4AF6-8313-8107E8EB3526}"/>
    <dgm:cxn modelId="{22039F5B-202D-4E77-85BF-9A22DF57C255}" srcId="{8E2A460B-45D3-4E20-A31D-4AFE676F0DDA}" destId="{E17F1310-B4AD-4B57-8D9B-BF776721EA77}" srcOrd="2" destOrd="0" parTransId="{6BAC1755-6217-4715-99C2-D1422148265D}" sibTransId="{925984A4-8E6F-4D28-B868-DBAB08F4BD28}"/>
    <dgm:cxn modelId="{CBB8E2CB-DB99-4C11-97CB-1BE12A33DAAF}" srcId="{8E2A460B-45D3-4E20-A31D-4AFE676F0DDA}" destId="{468FA009-1E87-4539-85FA-5C28B78DD6E9}" srcOrd="3" destOrd="0" parTransId="{F205FF88-2C9B-4658-BCAA-BEA6EB7393B2}" sibTransId="{B5C730DE-1181-420B-A78D-195E914DCCF5}"/>
    <dgm:cxn modelId="{C2BEDB03-BA27-44BB-A909-B8E418F1439F}" type="presOf" srcId="{37D76233-2C52-45E9-94E8-FBDCAFC81AF1}" destId="{D5B7622F-17AC-467C-B10C-28C38C38C350}" srcOrd="0" destOrd="0" presId="urn:microsoft.com/office/officeart/2005/8/layout/radial6"/>
    <dgm:cxn modelId="{F0DF3BB6-D841-4EC2-8B74-752DF2CE0F9C}" type="presParOf" srcId="{D5B7622F-17AC-467C-B10C-28C38C38C350}" destId="{BADECBB5-37EA-4668-8A2F-BD2C2902F22A}" srcOrd="0" destOrd="0" presId="urn:microsoft.com/office/officeart/2005/8/layout/radial6"/>
    <dgm:cxn modelId="{6BF5CAC4-135A-4A8E-A81C-0A234D657CAC}" type="presOf" srcId="{8E2A460B-45D3-4E20-A31D-4AFE676F0DDA}" destId="{BADECBB5-37EA-4668-8A2F-BD2C2902F22A}" srcOrd="0" destOrd="0" presId="urn:microsoft.com/office/officeart/2005/8/layout/radial6"/>
    <dgm:cxn modelId="{C9F0C276-7FF2-42F2-86AE-002429B6ADDF}" type="presParOf" srcId="{D5B7622F-17AC-467C-B10C-28C38C38C350}" destId="{C2E7DEFD-0505-42BF-AE13-B6483BF86572}" srcOrd="1" destOrd="0" presId="urn:microsoft.com/office/officeart/2005/8/layout/radial6"/>
    <dgm:cxn modelId="{5B351812-7FB7-44D6-BA7F-8121606E14EB}" type="presOf" srcId="{ECE2948F-862B-4CC3-B6BC-3E6415C7F5DD}" destId="{C2E7DEFD-0505-42BF-AE13-B6483BF86572}" srcOrd="0" destOrd="0" presId="urn:microsoft.com/office/officeart/2005/8/layout/radial6"/>
    <dgm:cxn modelId="{C8AC8B39-8E19-4303-9F36-D9054FD43E69}" type="presParOf" srcId="{D5B7622F-17AC-467C-B10C-28C38C38C350}" destId="{45046E67-FA41-4C32-9E33-BDDDFBBF1D6A}" srcOrd="2" destOrd="0" presId="urn:microsoft.com/office/officeart/2005/8/layout/radial6"/>
    <dgm:cxn modelId="{5490E51D-D30D-4395-85C6-E67131FF163F}" type="presParOf" srcId="{D5B7622F-17AC-467C-B10C-28C38C38C350}" destId="{F3596884-C09F-4C70-900E-D61864BED5F1}" srcOrd="3" destOrd="0" presId="urn:microsoft.com/office/officeart/2005/8/layout/radial6"/>
    <dgm:cxn modelId="{CAD9C91E-97CF-4F02-84F8-EE1FF84C5BCD}" type="presOf" srcId="{4116C939-0673-4613-8FA7-CB6FE7258301}" destId="{F3596884-C09F-4C70-900E-D61864BED5F1}" srcOrd="0" destOrd="0" presId="urn:microsoft.com/office/officeart/2005/8/layout/radial6"/>
    <dgm:cxn modelId="{A79B109D-76D6-4F17-863F-E5559348B1CD}" type="presParOf" srcId="{D5B7622F-17AC-467C-B10C-28C38C38C350}" destId="{44F31994-0027-4DC3-B39E-FEE01FB1A852}" srcOrd="4" destOrd="0" presId="urn:microsoft.com/office/officeart/2005/8/layout/radial6"/>
    <dgm:cxn modelId="{CE7AF1C5-4C81-4A2A-9FAC-99C059452568}" type="presOf" srcId="{D34FE5D7-7525-4D59-ABC9-3998105E634C}" destId="{44F31994-0027-4DC3-B39E-FEE01FB1A852}" srcOrd="0" destOrd="0" presId="urn:microsoft.com/office/officeart/2005/8/layout/radial6"/>
    <dgm:cxn modelId="{FFD8DA32-AFDB-444E-B8FE-C31E030D3D18}" type="presParOf" srcId="{D5B7622F-17AC-467C-B10C-28C38C38C350}" destId="{C6A1073C-AEB6-41D2-8257-B02F52AE6460}" srcOrd="5" destOrd="0" presId="urn:microsoft.com/office/officeart/2005/8/layout/radial6"/>
    <dgm:cxn modelId="{767AD52A-7E6C-449C-8D64-AD02BA494FBE}" type="presParOf" srcId="{D5B7622F-17AC-467C-B10C-28C38C38C350}" destId="{15715456-3418-4DF0-AF3A-DA59307B110D}" srcOrd="6" destOrd="0" presId="urn:microsoft.com/office/officeart/2005/8/layout/radial6"/>
    <dgm:cxn modelId="{0E3557C3-4BC4-40D4-B001-22190B288616}" type="presOf" srcId="{75EA9321-EAFA-4AF6-8313-8107E8EB3526}" destId="{15715456-3418-4DF0-AF3A-DA59307B110D}" srcOrd="0" destOrd="0" presId="urn:microsoft.com/office/officeart/2005/8/layout/radial6"/>
    <dgm:cxn modelId="{DA8D2190-2EFD-4A1F-9F44-5600DF21B6EC}" type="presParOf" srcId="{D5B7622F-17AC-467C-B10C-28C38C38C350}" destId="{0DA4B7DF-BD6B-46E8-940A-69050C019BB3}" srcOrd="7" destOrd="0" presId="urn:microsoft.com/office/officeart/2005/8/layout/radial6"/>
    <dgm:cxn modelId="{9A6A6E9B-31BE-465A-9547-A910D9424249}" type="presOf" srcId="{E17F1310-B4AD-4B57-8D9B-BF776721EA77}" destId="{0DA4B7DF-BD6B-46E8-940A-69050C019BB3}" srcOrd="0" destOrd="0" presId="urn:microsoft.com/office/officeart/2005/8/layout/radial6"/>
    <dgm:cxn modelId="{74F5FAAA-B5B9-48E4-B8EC-5EBFCC97523F}" type="presParOf" srcId="{D5B7622F-17AC-467C-B10C-28C38C38C350}" destId="{9268D1C0-A139-4893-A300-CF509D15352B}" srcOrd="8" destOrd="0" presId="urn:microsoft.com/office/officeart/2005/8/layout/radial6"/>
    <dgm:cxn modelId="{A6AABE0A-EF66-48DB-8462-A446F4187413}" type="presParOf" srcId="{D5B7622F-17AC-467C-B10C-28C38C38C350}" destId="{EBDCA107-8C73-4044-AC95-50DA28B759A8}" srcOrd="9" destOrd="0" presId="urn:microsoft.com/office/officeart/2005/8/layout/radial6"/>
    <dgm:cxn modelId="{7AF6ECB3-6487-4A03-8950-AFEE9466C0B5}" type="presOf" srcId="{925984A4-8E6F-4D28-B868-DBAB08F4BD28}" destId="{EBDCA107-8C73-4044-AC95-50DA28B759A8}" srcOrd="0" destOrd="0" presId="urn:microsoft.com/office/officeart/2005/8/layout/radial6"/>
    <dgm:cxn modelId="{EC9781B1-795D-455D-B75F-29B496D5891F}" type="presParOf" srcId="{D5B7622F-17AC-467C-B10C-28C38C38C350}" destId="{F539A410-44AA-4A02-9F1B-997DD2B71E87}" srcOrd="10" destOrd="0" presId="urn:microsoft.com/office/officeart/2005/8/layout/radial6"/>
    <dgm:cxn modelId="{F619D955-C7AC-4E40-B270-9C3441EA42D8}" type="presOf" srcId="{468FA009-1E87-4539-85FA-5C28B78DD6E9}" destId="{F539A410-44AA-4A02-9F1B-997DD2B71E87}" srcOrd="0" destOrd="0" presId="urn:microsoft.com/office/officeart/2005/8/layout/radial6"/>
    <dgm:cxn modelId="{69CF0419-AC90-4CB9-B5A0-44C293165EB4}" type="presParOf" srcId="{D5B7622F-17AC-467C-B10C-28C38C38C350}" destId="{2B016566-AAE3-46FD-A114-7C13E71734EF}" srcOrd="11" destOrd="0" presId="urn:microsoft.com/office/officeart/2005/8/layout/radial6"/>
    <dgm:cxn modelId="{9D7AA6FA-B885-421D-9C4E-EF585027CE60}" type="presParOf" srcId="{D5B7622F-17AC-467C-B10C-28C38C38C350}" destId="{B5FF6E04-452A-4146-97F4-3BC94EB5BB87}" srcOrd="12" destOrd="0" presId="urn:microsoft.com/office/officeart/2005/8/layout/radial6"/>
    <dgm:cxn modelId="{4E43E0E2-F891-42A0-898B-4954F2D940BD}" type="presOf" srcId="{B5C730DE-1181-420B-A78D-195E914DCCF5}" destId="{B5FF6E04-452A-4146-97F4-3BC94EB5BB87}" srcOrd="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7896860" cy="4874260"/>
        <a:chOff x="0" y="0"/>
        <a:chExt cx="7896860" cy="4874260"/>
      </a:xfrm>
    </dsp:grpSpPr>
    <dsp:sp modelId="{F3596884-C09F-4C70-900E-D61864BED5F1}">
      <dsp:nvSpPr>
        <dsp:cNvPr id="5" name="Block Arc 4"/>
        <dsp:cNvSpPr/>
      </dsp:nvSpPr>
      <dsp:spPr bwMode="white">
        <a:xfrm>
          <a:off x="1971071" y="459771"/>
          <a:ext cx="3954719" cy="3954719"/>
        </a:xfrm>
        <a:prstGeom prst="blockArc">
          <a:avLst>
            <a:gd name="adj1" fmla="val 16199999"/>
            <a:gd name="adj2" fmla="val 0"/>
            <a:gd name="adj3" fmla="val 3962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Xfrm>
        <a:off x="1971071" y="459771"/>
        <a:ext cx="3954719" cy="3954719"/>
      </dsp:txXfrm>
    </dsp:sp>
    <dsp:sp modelId="{15715456-3418-4DF0-AF3A-DA59307B110D}">
      <dsp:nvSpPr>
        <dsp:cNvPr id="7" name="Block Arc 6"/>
        <dsp:cNvSpPr/>
      </dsp:nvSpPr>
      <dsp:spPr bwMode="white">
        <a:xfrm>
          <a:off x="1971071" y="459771"/>
          <a:ext cx="3954719" cy="3954719"/>
        </a:xfrm>
        <a:prstGeom prst="blockArc">
          <a:avLst>
            <a:gd name="adj1" fmla="val 0"/>
            <a:gd name="adj2" fmla="val 5400000"/>
            <a:gd name="adj3" fmla="val 3962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Xfrm>
        <a:off x="1971071" y="459771"/>
        <a:ext cx="3954719" cy="3954719"/>
      </dsp:txXfrm>
    </dsp:sp>
    <dsp:sp modelId="{EBDCA107-8C73-4044-AC95-50DA28B759A8}">
      <dsp:nvSpPr>
        <dsp:cNvPr id="9" name="Block Arc 8"/>
        <dsp:cNvSpPr/>
      </dsp:nvSpPr>
      <dsp:spPr bwMode="white">
        <a:xfrm>
          <a:off x="1971071" y="459771"/>
          <a:ext cx="3954719" cy="3954719"/>
        </a:xfrm>
        <a:prstGeom prst="blockArc">
          <a:avLst>
            <a:gd name="adj1" fmla="val 5400000"/>
            <a:gd name="adj2" fmla="val 10800000"/>
            <a:gd name="adj3" fmla="val 3962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Xfrm>
        <a:off x="1971071" y="459771"/>
        <a:ext cx="3954719" cy="3954719"/>
      </dsp:txXfrm>
    </dsp:sp>
    <dsp:sp modelId="{B5FF6E04-452A-4146-97F4-3BC94EB5BB87}">
      <dsp:nvSpPr>
        <dsp:cNvPr id="11" name="Block Arc 10"/>
        <dsp:cNvSpPr/>
      </dsp:nvSpPr>
      <dsp:spPr bwMode="white">
        <a:xfrm>
          <a:off x="1971071" y="459771"/>
          <a:ext cx="3954719" cy="3954719"/>
        </a:xfrm>
        <a:prstGeom prst="blockArc">
          <a:avLst>
            <a:gd name="adj1" fmla="val 10800000"/>
            <a:gd name="adj2" fmla="val 16199999"/>
            <a:gd name="adj3" fmla="val 3962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Xfrm>
        <a:off x="1971071" y="459771"/>
        <a:ext cx="3954719" cy="3954719"/>
      </dsp:txXfrm>
    </dsp:sp>
    <dsp:sp modelId="{BADECBB5-37EA-4668-8A2F-BD2C2902F22A}">
      <dsp:nvSpPr>
        <dsp:cNvPr id="3" name="Oval 2"/>
        <dsp:cNvSpPr/>
      </dsp:nvSpPr>
      <dsp:spPr bwMode="white">
        <a:xfrm>
          <a:off x="3084200" y="1572900"/>
          <a:ext cx="1728461" cy="1728461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54610" tIns="54610" rIns="54610" bIns="54610" anchor="ctr"/>
        <a:lstStyle>
          <a:lvl1pPr algn="ctr">
            <a:defRPr sz="4300"/>
          </a:lvl1pPr>
          <a:lvl2pPr marL="285750" indent="-285750" algn="ctr">
            <a:defRPr sz="3300"/>
          </a:lvl2pPr>
          <a:lvl3pPr marL="571500" indent="-285750" algn="ctr">
            <a:defRPr sz="3300"/>
          </a:lvl3pPr>
          <a:lvl4pPr marL="857250" indent="-285750" algn="ctr">
            <a:defRPr sz="3300"/>
          </a:lvl4pPr>
          <a:lvl5pPr marL="1143000" indent="-285750" algn="ctr">
            <a:defRPr sz="3300"/>
          </a:lvl5pPr>
          <a:lvl6pPr marL="1428750" indent="-285750" algn="ctr">
            <a:defRPr sz="3300"/>
          </a:lvl6pPr>
          <a:lvl7pPr marL="1714500" indent="-285750" algn="ctr">
            <a:defRPr sz="3300"/>
          </a:lvl7pPr>
          <a:lvl8pPr marL="2000250" indent="-285750" algn="ctr">
            <a:defRPr sz="3300"/>
          </a:lvl8pPr>
          <a:lvl9pPr marL="2286000" indent="-285750" algn="ctr">
            <a:defRPr sz="3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accent6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大衛</a:t>
          </a:r>
          <a:endParaRPr lang="zh-CN" altLang="en-US">
            <a:solidFill>
              <a:schemeClr val="accent6">
                <a:lumMod val="75000"/>
              </a:schemeClr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084200" y="1572900"/>
        <a:ext cx="1728461" cy="1728461"/>
      </dsp:txXfrm>
    </dsp:sp>
    <dsp:sp modelId="{C2E7DEFD-0505-42BF-AE13-B6483BF86572}">
      <dsp:nvSpPr>
        <dsp:cNvPr id="4" name="Oval 3"/>
        <dsp:cNvSpPr/>
      </dsp:nvSpPr>
      <dsp:spPr bwMode="white">
        <a:xfrm>
          <a:off x="3343469" y="0"/>
          <a:ext cx="1209923" cy="1209923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1750" tIns="31750" rIns="31750" bIns="31750" anchor="ctr"/>
        <a:lstStyle>
          <a:lvl1pPr algn="ctr">
            <a:defRPr sz="2500"/>
          </a:lvl1pPr>
          <a:lvl2pPr marL="171450" indent="-171450" algn="ctr">
            <a:defRPr sz="1900"/>
          </a:lvl2pPr>
          <a:lvl3pPr marL="342900" indent="-171450" algn="ctr">
            <a:defRPr sz="1900"/>
          </a:lvl3pPr>
          <a:lvl4pPr marL="514350" indent="-171450" algn="ctr">
            <a:defRPr sz="1900"/>
          </a:lvl4pPr>
          <a:lvl5pPr marL="685800" indent="-171450" algn="ctr">
            <a:defRPr sz="1900"/>
          </a:lvl5pPr>
          <a:lvl6pPr marL="857250" indent="-171450" algn="ctr">
            <a:defRPr sz="1900"/>
          </a:lvl6pPr>
          <a:lvl7pPr marL="1028700" indent="-171450" algn="ctr">
            <a:defRPr sz="1900"/>
          </a:lvl7pPr>
          <a:lvl8pPr marL="1200150" indent="-171450" algn="ctr">
            <a:defRPr sz="1900"/>
          </a:lvl8pPr>
          <a:lvl9pPr marL="1371600" indent="-171450" algn="ctr">
            <a:defRPr sz="1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謙卑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知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命</a:t>
          </a:r>
          <a:endParaRPr lang="zh-CN" altLang="en-US">
            <a:solidFill>
              <a:srgbClr val="002060"/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343469" y="0"/>
        <a:ext cx="1209923" cy="1209923"/>
      </dsp:txXfrm>
    </dsp:sp>
    <dsp:sp modelId="{44F31994-0027-4DC3-B39E-FEE01FB1A852}">
      <dsp:nvSpPr>
        <dsp:cNvPr id="6" name="Oval 5"/>
        <dsp:cNvSpPr/>
      </dsp:nvSpPr>
      <dsp:spPr bwMode="white">
        <a:xfrm>
          <a:off x="5175637" y="1832169"/>
          <a:ext cx="1209923" cy="1209923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1750" tIns="31750" rIns="31750" bIns="31750" anchor="ctr"/>
        <a:lstStyle>
          <a:lvl1pPr algn="ctr">
            <a:defRPr sz="2500"/>
          </a:lvl1pPr>
          <a:lvl2pPr marL="171450" indent="-171450" algn="ctr">
            <a:defRPr sz="1900"/>
          </a:lvl2pPr>
          <a:lvl3pPr marL="342900" indent="-171450" algn="ctr">
            <a:defRPr sz="1900"/>
          </a:lvl3pPr>
          <a:lvl4pPr marL="514350" indent="-171450" algn="ctr">
            <a:defRPr sz="1900"/>
          </a:lvl4pPr>
          <a:lvl5pPr marL="685800" indent="-171450" algn="ctr">
            <a:defRPr sz="1900"/>
          </a:lvl5pPr>
          <a:lvl6pPr marL="857250" indent="-171450" algn="ctr">
            <a:defRPr sz="1900"/>
          </a:lvl6pPr>
          <a:lvl7pPr marL="1028700" indent="-171450" algn="ctr">
            <a:defRPr sz="1900"/>
          </a:lvl7pPr>
          <a:lvl8pPr marL="1200150" indent="-171450" algn="ctr">
            <a:defRPr sz="1900"/>
          </a:lvl8pPr>
          <a:lvl9pPr marL="1371600" indent="-171450" algn="ctr">
            <a:defRPr sz="1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重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情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重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義</a:t>
          </a:r>
          <a:endParaRPr lang="zh-CN" altLang="en-US">
            <a:solidFill>
              <a:srgbClr val="002060"/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5175637" y="1832169"/>
        <a:ext cx="1209923" cy="1209923"/>
      </dsp:txXfrm>
    </dsp:sp>
    <dsp:sp modelId="{0DA4B7DF-BD6B-46E8-940A-69050C019BB3}">
      <dsp:nvSpPr>
        <dsp:cNvPr id="8" name="Oval 7"/>
        <dsp:cNvSpPr/>
      </dsp:nvSpPr>
      <dsp:spPr bwMode="white">
        <a:xfrm>
          <a:off x="3343469" y="3664337"/>
          <a:ext cx="1209923" cy="1209923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1750" tIns="31750" rIns="31750" bIns="31750" anchor="ctr"/>
        <a:lstStyle>
          <a:lvl1pPr algn="ctr">
            <a:defRPr sz="2500"/>
          </a:lvl1pPr>
          <a:lvl2pPr marL="171450" indent="-171450" algn="ctr">
            <a:defRPr sz="1900"/>
          </a:lvl2pPr>
          <a:lvl3pPr marL="342900" indent="-171450" algn="ctr">
            <a:defRPr sz="1900"/>
          </a:lvl3pPr>
          <a:lvl4pPr marL="514350" indent="-171450" algn="ctr">
            <a:defRPr sz="1900"/>
          </a:lvl4pPr>
          <a:lvl5pPr marL="685800" indent="-171450" algn="ctr">
            <a:defRPr sz="1900"/>
          </a:lvl5pPr>
          <a:lvl6pPr marL="857250" indent="-171450" algn="ctr">
            <a:defRPr sz="1900"/>
          </a:lvl6pPr>
          <a:lvl7pPr marL="1028700" indent="-171450" algn="ctr">
            <a:defRPr sz="1900"/>
          </a:lvl7pPr>
          <a:lvl8pPr marL="1200150" indent="-171450" algn="ctr">
            <a:defRPr sz="1900"/>
          </a:lvl8pPr>
          <a:lvl9pPr marL="1371600" indent="-171450" algn="ctr">
            <a:defRPr sz="1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揮淚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過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河</a:t>
          </a:r>
          <a:endParaRPr lang="zh-CN" altLang="en-US">
            <a:solidFill>
              <a:srgbClr val="002060"/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343469" y="3664337"/>
        <a:ext cx="1209923" cy="1209923"/>
      </dsp:txXfrm>
    </dsp:sp>
    <dsp:sp modelId="{F539A410-44AA-4A02-9F1B-997DD2B71E87}">
      <dsp:nvSpPr>
        <dsp:cNvPr id="10" name="Oval 9"/>
        <dsp:cNvSpPr/>
      </dsp:nvSpPr>
      <dsp:spPr bwMode="white">
        <a:xfrm>
          <a:off x="1511300" y="1832169"/>
          <a:ext cx="1209923" cy="1209923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1750" tIns="31750" rIns="31750" bIns="31750" anchor="ctr"/>
        <a:lstStyle>
          <a:lvl1pPr algn="ctr">
            <a:defRPr sz="2500"/>
          </a:lvl1pPr>
          <a:lvl2pPr marL="171450" indent="-171450" algn="ctr">
            <a:defRPr sz="1900"/>
          </a:lvl2pPr>
          <a:lvl3pPr marL="342900" indent="-171450" algn="ctr">
            <a:defRPr sz="1900"/>
          </a:lvl3pPr>
          <a:lvl4pPr marL="514350" indent="-171450" algn="ctr">
            <a:defRPr sz="1900"/>
          </a:lvl4pPr>
          <a:lvl5pPr marL="685800" indent="-171450" algn="ctr">
            <a:defRPr sz="1900"/>
          </a:lvl5pPr>
          <a:lvl6pPr marL="857250" indent="-171450" algn="ctr">
            <a:defRPr sz="1900"/>
          </a:lvl6pPr>
          <a:lvl7pPr marL="1028700" indent="-171450" algn="ctr">
            <a:defRPr sz="1900"/>
          </a:lvl7pPr>
          <a:lvl8pPr marL="1200150" indent="-171450" algn="ctr">
            <a:defRPr sz="1900"/>
          </a:lvl8pPr>
          <a:lvl9pPr marL="1371600" indent="-171450" algn="ctr">
            <a:defRPr sz="1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冷靜</a:t>
          </a:r>
          <a:r>
            <a:rPr lang="zh-CN" altLang="en-US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謀略</a:t>
          </a:r>
          <a:endParaRPr lang="zh-CN" altLang="en-US">
            <a:solidFill>
              <a:srgbClr val="002060"/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1511300" y="1832169"/>
        <a:ext cx="1209923" cy="1209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dstNode" val="node"/>
                    <dgm:param type="begSty" val="noArr"/>
                    <dgm:param type="endSty" val="noArr"/>
                    <dgm:param type="connRout" val="curve"/>
                    <dgm:param type="begPts" val="ctr"/>
                    <dgm:param type="endPts" val="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srcNode" val="dummyConnPt"/>
                    <dgm:param type="dstNode" val="dummyConnPt"/>
                    <dgm:param type="begSty" val="noArr"/>
                    <dgm:param type="endSty" val="noArr"/>
                    <dgm:param type="connRout" val="longCurve"/>
                    <dgm:param type="begPts" val="bCtr"/>
                    <dgm:param type="endPts" val="t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93495" y="1428750"/>
            <a:ext cx="6750050" cy="1496060"/>
          </a:xfrm>
        </p:spPr>
        <p:txBody>
          <a:bodyPr/>
          <a:p>
            <a:pPr algn="ctr"/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人生有時必須揮淚過河</a:t>
            </a:r>
            <a:r>
              <a:rPr lang="zh-CN" altLang="en-US" sz="4800" b="1">
                <a:solidFill>
                  <a:schemeClr val="tx1"/>
                </a:solidFill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		</a:t>
            </a:r>
            <a:endParaRPr lang="zh-CN" altLang="en-US" sz="6000" b="1">
              <a:solidFill>
                <a:schemeClr val="tx1"/>
              </a:solidFill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3257550"/>
            <a:ext cx="6400800" cy="1372235"/>
          </a:xfrm>
        </p:spPr>
        <p:txBody>
          <a:bodyPr/>
          <a:p>
            <a:r>
              <a:rPr lang="zh-CN" altLang="en-US" sz="2400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撒母耳記下</a:t>
            </a:r>
            <a:r>
              <a:rPr lang="en-US" altLang="zh-CN" sz="2400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 15</a:t>
            </a:r>
            <a:r>
              <a:rPr lang="zh-CN" altLang="en-US" sz="2400" b="1">
                <a:latin typeface="Microsoft JhengHei UI" panose="020B0604030504040204" charset="-120"/>
                <a:ea typeface="SimSun" panose="02010600030101010101" pitchFamily="2" charset="-122"/>
                <a:sym typeface="+mn-ea"/>
              </a:rPr>
              <a:t>：</a:t>
            </a:r>
            <a:r>
              <a:rPr lang="en-US" altLang="zh-CN" sz="2400" b="1">
                <a:latin typeface="Microsoft JhengHei UI" panose="020B0604030504040204" charset="-120"/>
                <a:ea typeface="SimSun" panose="02010600030101010101" pitchFamily="2" charset="-122"/>
                <a:sym typeface="+mn-ea"/>
              </a:rPr>
              <a:t>13-37</a:t>
            </a:r>
            <a:endParaRPr lang="zh-CN" altLang="en-US" b="1">
              <a:solidFill>
                <a:schemeClr val="tx1"/>
              </a:solidFill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  <a:p>
            <a:endParaRPr lang="en-US">
              <a:latin typeface="Microsoft JhengHei UI" panose="020B0604030504040204" charset="-120"/>
              <a:ea typeface="Microsoft JhengHei UI" panose="020B0604030504040204" charset="-120"/>
              <a:cs typeface="Microsoft JhengHei UI" panose="020B060403050404020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517019"/>
            <a:ext cx="9144000" cy="41094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428750"/>
            <a:ext cx="7772400" cy="1769110"/>
          </a:xfrm>
        </p:spPr>
        <p:txBody>
          <a:bodyPr/>
          <a:lstStyle/>
          <a:p>
            <a:r>
              <a:rPr lang="zh-CN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古道照今塵</a:t>
            </a: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498850"/>
            <a:ext cx="6400800" cy="1073150"/>
          </a:xfrm>
        </p:spPr>
        <p:txBody>
          <a:bodyPr/>
          <a:lstStyle/>
          <a:p>
            <a:endParaRPr lang="zh-CN" altLang="en-US"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32422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987040" y="1687195"/>
            <a:ext cx="5852160" cy="1769110"/>
          </a:xfrm>
        </p:spPr>
        <p:txBody>
          <a:bodyPr/>
          <a:lstStyle/>
          <a:p>
            <a:pPr marL="0" indent="0" algn="l">
              <a:buFont typeface="+mj-lt"/>
              <a:buNone/>
            </a:pP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752600" y="3988435"/>
            <a:ext cx="6400800" cy="229870"/>
          </a:xfrm>
        </p:spPr>
        <p:txBody>
          <a:bodyPr/>
          <a:lstStyle/>
          <a:p>
            <a:endParaRPr lang="zh-CN" altLang="en-US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753235" y="1687195"/>
            <a:ext cx="679894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1" indent="0" algn="ctr">
              <a:buFont typeface="+mj-lt"/>
              <a:buNone/>
            </a:pP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人活在一個關係中</a:t>
            </a:r>
            <a:endParaRPr sz="4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lvl="1" indent="0" algn="ctr">
              <a:buFont typeface="+mj-lt"/>
              <a:buNone/>
            </a:pP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不就是為了</a:t>
            </a:r>
            <a:r>
              <a:rPr lang="zh-CN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一</a:t>
            </a: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個有情有義</a:t>
            </a:r>
            <a:endParaRPr sz="4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687195"/>
            <a:ext cx="7772400" cy="1044575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你追隨的是什麼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？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01727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眼前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or </a:t>
            </a:r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情義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？</a:t>
            </a:r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687195"/>
            <a:ext cx="7772400" cy="1044575"/>
          </a:xfrm>
        </p:spPr>
        <p:txBody>
          <a:bodyPr/>
          <a:lstStyle/>
          <a:p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752600" y="1939290"/>
            <a:ext cx="6400800" cy="1017270"/>
          </a:xfrm>
        </p:spPr>
        <p:txBody>
          <a:bodyPr/>
          <a:lstStyle/>
          <a:p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以終為始</a:t>
            </a:r>
            <a:endParaRPr lang="zh-CN" sz="44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Diagram 3"/>
          <p:cNvGraphicFramePr/>
          <p:nvPr/>
        </p:nvGraphicFramePr>
        <p:xfrm>
          <a:off x="739140" y="165735"/>
          <a:ext cx="7896860" cy="4874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5" name="Text Box 4"/>
          <p:cNvSpPr txBox="1"/>
          <p:nvPr/>
        </p:nvSpPr>
        <p:spPr>
          <a:xfrm>
            <a:off x="609600" y="361950"/>
            <a:ext cx="190119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在患難的時刻</a:t>
            </a:r>
            <a:r>
              <a:rPr lang="en-US" altLang="zh-CN" sz="2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  <a:endParaRPr lang="en-US" sz="2000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742950"/>
            <a:ext cx="6088380" cy="1102360"/>
          </a:xfrm>
        </p:spPr>
        <p:txBody>
          <a:bodyPr/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人生有時必須揮淚過河</a:t>
            </a:r>
            <a:endParaRPr lang="zh-CN" altLang="en-US" sz="4000" b="1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904490" y="2495550"/>
            <a:ext cx="5172710" cy="2076450"/>
          </a:xfrm>
        </p:spPr>
        <p:txBody>
          <a:bodyPr/>
          <a:p>
            <a:r>
              <a:rPr lang="zh-CN" altLang="en-US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身為</a:t>
            </a:r>
            <a:r>
              <a:rPr lang="zh-CN" altLang="en-US" b="1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父親</a:t>
            </a:r>
            <a:endParaRPr lang="zh-CN" altLang="en-US" b="1">
              <a:solidFill>
                <a:schemeClr val="accent2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身為</a:t>
            </a:r>
            <a:r>
              <a:rPr lang="zh-CN" altLang="en-US" b="1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領袖</a:t>
            </a:r>
            <a:endParaRPr lang="zh-CN" altLang="en-US" b="1">
              <a:solidFill>
                <a:schemeClr val="accent2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b="1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神所膏立</a:t>
            </a:r>
            <a:endParaRPr lang="zh-CN" altLang="en-US" b="1">
              <a:solidFill>
                <a:schemeClr val="accent2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050"/>
            <a:ext cx="2412365" cy="1830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00400" y="590550"/>
            <a:ext cx="4686300" cy="1102360"/>
          </a:xfrm>
        </p:spPr>
        <p:txBody>
          <a:bodyPr/>
          <a:p>
            <a:r>
              <a:rPr lang="zh-CN" altLang="en-US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人生都有汲淪溪</a:t>
            </a:r>
            <a:endParaRPr lang="zh-CN" altLang="en-US" b="1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343150" y="2114550"/>
            <a:ext cx="6400800" cy="1876425"/>
          </a:xfrm>
        </p:spPr>
        <p:txBody>
          <a:bodyPr/>
          <a:p>
            <a:r>
              <a:rPr lang="zh-CN" altLang="en-US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羞辱背叛</a:t>
            </a:r>
            <a:endParaRPr lang="zh-CN" altLang="en-US" b="1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被迫離開</a:t>
            </a:r>
            <a:endParaRPr lang="zh-CN" altLang="en-US" b="1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幽暗揮淚</a:t>
            </a:r>
            <a:endParaRPr lang="zh-CN" altLang="en-US" b="1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51480" cy="2239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581150"/>
            <a:ext cx="7772400" cy="1513205"/>
          </a:xfrm>
        </p:spPr>
        <p:txBody>
          <a:bodyPr/>
          <a:lstStyle/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揮淚過河不是失敗</a:t>
            </a:r>
            <a:b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是新生命的開始</a:t>
            </a:r>
            <a:r>
              <a:rPr sz="4000" b="1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4026535"/>
            <a:ext cx="6400800" cy="248285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97280" y="1657350"/>
            <a:ext cx="8046720" cy="1513205"/>
          </a:xfrm>
        </p:spPr>
        <p:txBody>
          <a:bodyPr/>
          <a:lstStyle/>
          <a:p>
            <a:r>
              <a:rPr sz="4000" b="1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真情真義就是陪伴</a:t>
            </a:r>
            <a:r>
              <a:rPr lang="zh-CN" sz="4000" b="1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他過黑暗</a:t>
            </a:r>
            <a:r>
              <a:rPr lang="zh-CN" sz="4000" b="1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之河</a:t>
            </a:r>
            <a:r>
              <a:rPr sz="4000" b="1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4026535"/>
            <a:ext cx="6400800" cy="248285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715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505200" y="1962150"/>
            <a:ext cx="29768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患難見真情</a:t>
            </a:r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67915" y="1657350"/>
            <a:ext cx="5983605" cy="1102360"/>
          </a:xfrm>
        </p:spPr>
        <p:txBody>
          <a:bodyPr/>
          <a:p>
            <a:r>
              <a:rPr lang="en-US" altLang="zh-CN" b="1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Vision &amp; Perspective</a:t>
            </a:r>
            <a:endParaRPr lang="en-US" altLang="zh-CN" b="1">
              <a:solidFill>
                <a:schemeClr val="accent2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26310" y="3296920"/>
            <a:ext cx="5546090" cy="1397000"/>
          </a:xfrm>
        </p:spPr>
        <p:txBody>
          <a:bodyPr/>
          <a:p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遠見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&amp;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觀點</a:t>
            </a:r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（信心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&amp; 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現實）</a:t>
            </a: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65070" cy="201676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676275"/>
          </a:xfrm>
        </p:spPr>
        <p:txBody>
          <a:bodyPr/>
          <a:p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約翰福音</a:t>
            </a:r>
            <a:r>
              <a:rPr lang="en-US" alt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18</a:t>
            </a: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：</a:t>
            </a:r>
            <a:r>
              <a:rPr lang="en-US" alt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1-3</a:t>
            </a:r>
            <a:endParaRPr lang="en-US" altLang="zh-CN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6685" y="958215"/>
            <a:ext cx="8905240" cy="4040505"/>
          </a:xfrm>
        </p:spPr>
        <p:txBody>
          <a:bodyPr/>
          <a:p>
            <a:pPr marL="0" indent="0">
              <a:buNone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1耶穌說了這話，就同門徒出去，過了</a:t>
            </a:r>
            <a:r>
              <a:rPr lang="en-US" sz="36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汲淪溪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。在那裡有一個園子，他和門徒進去了。 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 賣耶穌的猶大也知道那地方，因為耶穌和門徒屢次上那裡去聚集。 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 猶大領了一隊兵，和祭司長並法利賽人的差役拿著燈籠、火把、兵器，就來到園裡...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3810000" y="209550"/>
            <a:ext cx="2425065" cy="578485"/>
          </a:xfrm>
        </p:spPr>
        <p:txBody>
          <a:bodyPr/>
          <a:p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過水</a:t>
            </a:r>
            <a:endParaRPr lang="zh-CN" altLang="en-US" sz="4000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</p:txBody>
      </p:sp>
      <p:pic>
        <p:nvPicPr>
          <p:cNvPr id="100" name="Content Placeholder 99"/>
          <p:cNvPicPr/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990600" y="971550"/>
            <a:ext cx="6931660" cy="404939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533400" y="1200150"/>
            <a:ext cx="807466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每一次 都在徘徊孤單中堅強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每一次 就算很受傷 也不閃淚光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我知道 我一直有雙隱形的翅膀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帶我飛 飛過絕望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3200400" y="209550"/>
            <a:ext cx="2976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隱形的翅膀  </a:t>
            </a:r>
            <a:endParaRPr lang="en-US" sz="4000" b="1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8421370" y="20193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1/4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685800" y="1200150"/>
            <a:ext cx="755713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不去想 他們擁有美麗的太陽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我看見 每天的夕陽 也會有變化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我知道 我一直有雙隱形的翅膀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帶我飛 給我希望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321675" y="26289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2/4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762000" y="1352550"/>
            <a:ext cx="746633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我終於 看到 所有夢想都開花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追逐的年輕 歌聲多嘹亮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我終於 翱翔 用心凝望不害怕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哪裡會有風 就飛多遠吧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124825" y="307975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3/4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1541145" y="2110740"/>
            <a:ext cx="645922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隱形的翅膀 讓夢恆久比天長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留一個願望 讓自己想像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063865" y="285750"/>
            <a:ext cx="9144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4/4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536575"/>
          </a:xfrm>
        </p:spPr>
        <p:txBody>
          <a:bodyPr/>
          <a:p>
            <a:r>
              <a:rPr lang="zh-CN" altLang="en-US" sz="3200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撒母耳記下</a:t>
            </a:r>
            <a:r>
              <a:rPr lang="en-US" altLang="zh-CN" sz="3200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 15</a:t>
            </a:r>
            <a:r>
              <a:rPr lang="zh-CN" altLang="en-US" sz="3200" b="1">
                <a:latin typeface="Microsoft JhengHei UI" panose="020B0604030504040204" charset="-120"/>
                <a:ea typeface="SimSun" panose="02010600030101010101" pitchFamily="2" charset="-122"/>
                <a:sym typeface="+mn-ea"/>
              </a:rPr>
              <a:t>：</a:t>
            </a:r>
            <a:r>
              <a:rPr lang="en-US" altLang="zh-CN" sz="3200" b="1">
                <a:latin typeface="Microsoft JhengHei UI" panose="020B0604030504040204" charset="-120"/>
                <a:ea typeface="SimSun" panose="02010600030101010101" pitchFamily="2" charset="-122"/>
                <a:sym typeface="+mn-ea"/>
              </a:rPr>
              <a:t>13-37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670560"/>
            <a:ext cx="8335645" cy="3901440"/>
          </a:xfrm>
        </p:spPr>
        <p:txBody>
          <a:bodyPr/>
          <a:p>
            <a:pPr marL="0" indent="0">
              <a:buNone/>
            </a:pP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13 有 人 報 告 大 衛 說 ： </a:t>
            </a:r>
            <a:r>
              <a:rPr lang="en-US" sz="24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以 色 列 人 的 心 都 歸 向 押 沙 龍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了 ！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14 大 衛 就 對 耶 路 撒 冷 跟 隨 他 的 臣 僕 說 ： 我 們 要 起 來 </a:t>
            </a:r>
            <a:r>
              <a:rPr lang="en-US" sz="24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逃 走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， 不 然 都 不 能 </a:t>
            </a:r>
            <a:r>
              <a:rPr lang="en-US" sz="24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躲 避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押 沙 龍 了 ； 要 速 速 地 去 ， 恐 怕 他 忽 然 來 到 ， 加 害 於 我 們 ， 用 刀 殺 盡 合 城 的 人 。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15 王 的 臣 僕 對 王 說 ： 我 主 我 王 所 定 的 ， 僕 人 都 願 遵 行 。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16 於 是 王 帶 著 全 家 的 人 出 去 了 ， 但 留 下 十 個 妃 嬪 看 守 宮 殿 。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 sz="1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 sz="1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396240"/>
          </a:xfrm>
        </p:spPr>
        <p:txBody>
          <a:bodyPr/>
          <a:p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570" y="848360"/>
            <a:ext cx="8799830" cy="4401820"/>
          </a:xfrm>
        </p:spPr>
        <p:txBody>
          <a:bodyPr/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17 王 出 去 ， 眾 民 都 跟 隨 他 ， 到 伯 墨 哈 ， 就 住 下 了 。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18 王 的 臣 僕 都 在 他 面 前 過 去 。 基 利 提 人 、 比 利 提 人 ， 就 是 從 迦 特 跟 隨 王 來 的 六 百 人 ， 也 都 在 他 面 前 過 去 。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19 王 對 迦 特 人 以 太 說 ： 你 是 </a:t>
            </a:r>
            <a:r>
              <a:rPr lang="en-US" sz="28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外 邦 逃 來 的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人 ， 為 甚 麼 與 我 們 同 去 呢 ？ 你 可 以 回 去 與 新 王 同 住 ， 或 者 回 你 本 地 去 罷 ！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160020" y="209550"/>
            <a:ext cx="882396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20 你 來 的 日 子 不 多 ， 我 今 日 怎 好 叫 你 與 我 們 一 同 飄 流 、 沒 有 一 定 的 住 處 呢 ？ 你 不 如 帶 你 的 弟 兄 回 去 罷 ！ 願 耶 和 華 用 慈 愛 誠 實 待 你 。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/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21 以 太 對 王 說 ： </a:t>
            </a:r>
            <a:r>
              <a:rPr lang="en-US" sz="24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 指 著 永 生 的 耶 和 華 起 誓 ， 又 敢 在 王 面 前 起 誓 ： 無 論 生 死 ， 王 在 哪 裡 ， 僕 人 也 必 在 那 裡 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l"/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22 大 衛 對 以 太 說 ： 你 前 去 過 河 罷 ！ 於 是 迦 特 人 以 太 帶 著 跟 隨 他 的 人 和 所 有 的 婦 人 孩 子 ， 就 都 過 去 了 。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l"/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23 </a:t>
            </a:r>
            <a:r>
              <a:rPr lang="en-US" sz="24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本 地 的 人 都 放 聲 大 哭 。 眾 民 盡 都 過 去 ， 王 也 過 了 汲 淪 溪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； 眾 民 往 曠 野 去 了 。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l"/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24 撒 督 和 抬 神 約 櫃 的 利 未 人 也 一 同 來 了 ， 將 神 的 約 櫃 放 下 。 亞 比 亞 他 上 來 ， 等 著 眾 民 從 城 裡 出 來 過 去 。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252730" y="209550"/>
            <a:ext cx="8856980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25 王 對 撒 督 說 ： 你 將 神 的 約 櫃 抬 回 城 去 。 </a:t>
            </a:r>
            <a:r>
              <a:rPr lang="en-US" sz="24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 若 在 耶 和 華 眼 前 蒙 恩 ， 他 必 使 我 回 來 ， 再 見 約 櫃 和 他 的 居 所 。</a:t>
            </a:r>
            <a:endParaRPr lang="en-US" sz="2400">
              <a:highlight>
                <a:srgbClr val="FFFF00"/>
              </a:highligh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26 倘 若 他 說 ： 我 不 喜 悅 你 ， 看 哪 ， </a:t>
            </a:r>
            <a:r>
              <a:rPr lang="en-US" sz="24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 在 這 裡 ， 願 他 憑 自 己 的 意 旨 待 我 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！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27 王 又 對 祭 司 撒 督 說 ： 你 不 是 先 見 麼 ？ 你 可 以 安 然 回 城 ； 你 兒 子 亞 希 瑪 斯 和 亞 比 亞 他 的 兒 子 約 拿 單 都 可 以 與 你 同 去 。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28 我 在 曠 野 的 渡 口 那 裡 等 你 們 報 信 給 我 。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29 於 是 撒 督 和 亞 比 亞 他 將 神 的 約 櫃 抬 回 耶 路 撒 冷 ， 他 們 就 住 在 那 裡 。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152400" y="590550"/>
            <a:ext cx="8829675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30 大 衛 蒙 頭 赤 腳 上 橄 欖 山 ，</a:t>
            </a:r>
            <a:r>
              <a:rPr lang="en-US" sz="24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一 面 上 一 面 哭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。 </a:t>
            </a:r>
            <a:r>
              <a:rPr lang="en-US" sz="24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跟 隨 他 的 人 也 都 蒙 頭 哭 著 上 去 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；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31 有 人 告 訴 大 衛 說 ： 亞 希 多 弗 也 在 叛 黨 之 中 ， 隨 從 押 沙 龍 。 大 衛 禱 告 說 ： 耶 和 華 啊 ， </a:t>
            </a:r>
            <a:r>
              <a:rPr lang="en-US" sz="24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求 你 使 亞 希 多 弗 的 計 謀 變 為 愚 拙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！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32 大 衛 到 了 山 頂 、 敬 拜 神 的 地 方 ， 見 </a:t>
            </a:r>
            <a:r>
              <a:rPr lang="en-US" sz="24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亞 基 人 戶 篩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， 衣 服 撕 裂 ， 頭 蒙 灰 塵 來 迎 接 他 。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33 大 衛 對 他 說 ： 你 若 與 我 同 去 ， 必 累 贅 我 ；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34 你 若 回 城 去 ， 對 押 沙 龍 說 ： 王 啊 ， 我 願 作 你 的 僕 人 ； 我 向 來 作 你 父 親 的 僕 人 ， 現 在 我 也 照 樣 作 你 的 僕 人 。 這 樣 ， 你 就 可 以 為 我 破 壞 亞 希 多 弗 的 計 謀 。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307340" y="438150"/>
            <a:ext cx="8594090" cy="3538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35 </a:t>
            </a:r>
            <a:r>
              <a:rPr lang="en-US" sz="28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祭 司 撒 督 和 亞 比 亞 他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豈 不 都 在 那 裡 麼 ？ 你 在 王 宮 裡 聽 見 甚 麼 ， 就 要 告 訴 祭 司 撒 督 和 亞 比 亞 他 。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36 撒 督 的 兒 子 亞 希 瑪 斯 ， 亞 比 亞 他 的 兒 子 約 拿 單 ， 也 都 在 那 裡 。 凡 你 們 所 聽 見 的 可 以 託 這 二 人 來 報 告 我 。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37 於 是 ，</a:t>
            </a:r>
            <a:r>
              <a:rPr lang="en-US" sz="28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大 衛 的 朋 友 戶 篩 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進 了 城 ； 押 沙 龍 也 進 了 耶 路 撒 冷 。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32422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987040" y="1687195"/>
            <a:ext cx="5852160" cy="1769110"/>
          </a:xfrm>
        </p:spPr>
        <p:txBody>
          <a:bodyPr/>
          <a:lstStyle/>
          <a:p>
            <a:pPr marL="0" indent="0" algn="l">
              <a:buFont typeface="+mj-lt"/>
              <a:buNone/>
            </a:pP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981200" y="3943350"/>
            <a:ext cx="6400800" cy="731520"/>
          </a:xfrm>
        </p:spPr>
        <p:txBody>
          <a:bodyPr/>
          <a:lstStyle/>
          <a:p>
            <a:r>
              <a:rPr lang="zh-CN" altLang="zh-CN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現實人生</a:t>
            </a:r>
            <a:endParaRPr lang="zh-CN" altLang="zh-CN" sz="4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962400" y="895350"/>
            <a:ext cx="3743325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 algn="l">
              <a:buFont typeface="+mj-lt"/>
              <a:buAutoNum type="arabicPeriod"/>
            </a:pPr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自己人</a:t>
            </a:r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外邦人</a:t>
            </a:r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背叛的人</a:t>
            </a:r>
            <a:endParaRPr lang="en-US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" grpId="0" bldLvl="0" build="allAtOnce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2575</Words>
  <Application>WPS Presentation</Application>
  <PresentationFormat>On-screen Show (16:9)</PresentationFormat>
  <Paragraphs>129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48" baseType="lpstr">
      <vt:lpstr>Arial</vt:lpstr>
      <vt:lpstr>SimSun</vt:lpstr>
      <vt:lpstr>Wingdings</vt:lpstr>
      <vt:lpstr>Microsoft JhengHei UI</vt:lpstr>
      <vt:lpstr>Microsoft JhengHei</vt:lpstr>
      <vt:lpstr>Microsoft YaHei</vt:lpstr>
      <vt:lpstr>Arial Unicode MS</vt:lpstr>
      <vt:lpstr>Calibri</vt:lpstr>
      <vt:lpstr>Segoe UI Variable Small</vt:lpstr>
      <vt:lpstr>Segoe UI Variable Text</vt:lpstr>
      <vt:lpstr>Segoe UI Semibold</vt:lpstr>
      <vt:lpstr>Segoe Script</vt:lpstr>
      <vt:lpstr>Nirmala UI Semilight</vt:lpstr>
      <vt:lpstr>MS PGothic</vt:lpstr>
      <vt:lpstr>MS Gothic</vt:lpstr>
      <vt:lpstr>Mongolian Baiti</vt:lpstr>
      <vt:lpstr>MingLiU_HKSCS-ExtB</vt:lpstr>
      <vt:lpstr>MingLiU-ExtB</vt:lpstr>
      <vt:lpstr>Nirmala UI</vt:lpstr>
      <vt:lpstr>Myanmar Text</vt:lpstr>
      <vt:lpstr>Microsoft Tai Le</vt:lpstr>
      <vt:lpstr>Default Design</vt:lpstr>
      <vt:lpstr>人生有時必須揮淚過河		</vt:lpstr>
      <vt:lpstr>PowerPoint 演示文稿</vt:lpstr>
      <vt:lpstr>撒母耳記下 15：13-37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   </vt:lpstr>
      <vt:lpstr>PowerPoint 演示文稿</vt:lpstr>
      <vt:lpstr>古道照今塵            </vt:lpstr>
      <vt:lpstr>         </vt:lpstr>
      <vt:lpstr>你追隨的是什麼？             </vt:lpstr>
      <vt:lpstr>             </vt:lpstr>
      <vt:lpstr>PowerPoint 演示文稿</vt:lpstr>
      <vt:lpstr>人生有時必須揮淚過河</vt:lpstr>
      <vt:lpstr>人生都有汲淪溪</vt:lpstr>
      <vt:lpstr>揮淚過河不是失敗 是新生命的開始             </vt:lpstr>
      <vt:lpstr>真情真義就是陪伴他過河            </vt:lpstr>
      <vt:lpstr>Vision &amp; Perspective</vt:lpstr>
      <vt:lpstr>約翰福音18：1-3</vt:lpstr>
      <vt:lpstr>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16508</cp:lastModifiedBy>
  <cp:revision>181</cp:revision>
  <dcterms:created xsi:type="dcterms:W3CDTF">2022-05-19T02:38:00Z</dcterms:created>
  <dcterms:modified xsi:type="dcterms:W3CDTF">2023-06-09T17:12:38Z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A84C3763B79F4E1281A5EFE683F79C0B</vt:lpwstr>
  </property>
  <property fmtid="{D5CDD505-2E9C-101B-9397-08002B2CF9AE}" pid="5" name="KSOProductBuildVer">
    <vt:lpwstr>1033-11.2.0.11537</vt:lpwstr>
  </property>
</Properties>
</file>