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84" r:id="rId7"/>
    <p:sldId id="285" r:id="rId8"/>
    <p:sldId id="286" r:id="rId9"/>
    <p:sldId id="265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9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米非波設蒙恩記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2809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撒母耳記下9：1-13， 4：4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990600" y="2895600"/>
            <a:ext cx="75869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失去的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會以另外一種形式存在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撒母耳記下9：1-13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dirty="0" smtClean="0"/>
              <a:t>1</a:t>
            </a:r>
            <a:r>
              <a:rPr lang="en-US" dirty="0"/>
              <a:t>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大衛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問說：「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家還有剩下的人沒有？我要因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約拿單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的緣故向他施恩。」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家有一個僕人，名叫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，有人叫他來見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大衛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。王問他說：「你是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嗎？」回答說：「僕人是。」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3 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王說：「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家還有人沒有？我要照神的慈愛恩待他。」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對王說：「還有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約拿單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的一個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，是瘸腿的。」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4 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王說：「他在哪裡？」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對王說：「他在羅底巴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亞米利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瑪吉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家裡。」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5 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於是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大衛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王打發人去，從羅底巴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亞米利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瑪吉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家裡召了他來。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的孫子、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約拿單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來見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大衛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，伏地叩拜。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大衛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說：「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。」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說：「僕人在此。」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大衛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說：「你不要懼怕，我必因你父親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約拿單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的緣故施恩於你，將你祖父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的一切田地都歸還你。你也可以常與我同席吃飯。」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又叩拜，說：「僕人算什麼，不過如死狗一般，竟蒙王這樣眷顧！」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9 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王召了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的僕人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來，對他說：「我已將屬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和他的一切家產都賜給你主人的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了。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10 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你和你的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眾子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、僕人，要為你主人的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耕種田地，把所產的拿來供他食用，他卻要常與我同席吃飯。」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有十五個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，二十個僕人。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對王說：「凡我主我王吩咐僕人的，僕人都必遵行。」王又說：「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必與我同席吃飯，如王的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一樣。」 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12 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有一個小</a:t>
            </a:r>
            <a:r>
              <a:rPr lang="zh-CN" altLang="en-US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，名叫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米迦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。凡住在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洗巴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家裡的人都做了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的僕人。 </a:t>
            </a:r>
            <a:endParaRPr lang="en-US" altLang="zh-CN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baseline="3000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13</a:t>
            </a:r>
            <a:r>
              <a:rPr lang="en-US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於是</a:t>
            </a:r>
            <a:r>
              <a:rPr lang="zh-CN" altLang="en-US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住在耶路撒冷，常與王同席吃飯。他兩腿都是瘸的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撒母耳記下</a:t>
            </a:r>
            <a:r>
              <a:rPr lang="en-US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4：4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r>
              <a:rPr lang="en-US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4 </a:t>
            </a:r>
            <a:r>
              <a:rPr lang="zh-CN" altLang="en-US" u="sng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CN" altLang="en-US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u="sng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約拿單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有一個</a:t>
            </a:r>
            <a:r>
              <a:rPr lang="zh-CN" altLang="en-US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兒子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名叫</a:t>
            </a:r>
            <a:r>
              <a:rPr lang="zh-CN" altLang="en-US" u="sng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米非波設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，是瘸腿的。</a:t>
            </a:r>
            <a:r>
              <a:rPr lang="zh-CN" altLang="en-US" u="sng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掃羅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</a:t>
            </a:r>
            <a:r>
              <a:rPr lang="zh-CN" altLang="en-US" u="sng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約拿單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死亡的消息從耶斯列傳到的時候，他才五歲。他乳母抱著他逃跑，因為跑得太急，孩子掉在地上，腿就瘸了。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568960" y="3124200"/>
            <a:ext cx="85648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“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我必因你父親的緣故施恩於你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219200" y="2819400"/>
            <a:ext cx="70281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命運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改變不了你原本的價值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81000" y="2743200"/>
            <a:ext cx="85648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不要讓命運阻擋你追求未來的幸福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743200" y="4419600"/>
            <a:ext cx="3738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掉了鑰匙的人生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詩篇68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3600" b="1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</a:t>
            </a:r>
            <a:r>
              <a:rPr lang="zh-CN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在他的聖所作</a:t>
            </a:r>
            <a:r>
              <a:rPr lang="en-US" sz="3600" b="1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孤兒的父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zh-CN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</a:t>
            </a:r>
            <a:r>
              <a:rPr lang="en-US" sz="3600" b="1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寡婦的伸冤者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>
              <a:buNone/>
            </a:pPr>
            <a:r>
              <a:rPr lang="en-US" altLang="zh-CN" sz="3600" b="1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神叫孤獨的有家</a:t>
            </a:r>
            <a:r>
              <a:rPr 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，使被囚的出來享福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>
              <a:buNone/>
            </a:pPr>
            <a:r>
              <a:rPr lang="en-US" altLang="zh-CN" sz="3600" b="1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10</a:t>
            </a:r>
            <a:r>
              <a:rPr 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你的恩惠是為困苦人預備的</a:t>
            </a:r>
            <a:r>
              <a:rPr lang="zh-CN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sz="36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全屏显示(4:3)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Microsoft JhengHei</vt:lpstr>
      <vt:lpstr>宋体</vt:lpstr>
      <vt:lpstr>Arial</vt:lpstr>
      <vt:lpstr>Calibri</vt:lpstr>
      <vt:lpstr>Office Theme</vt:lpstr>
      <vt:lpstr>米非波設蒙恩記 </vt:lpstr>
      <vt:lpstr>撒母耳記下9：1-13</vt:lpstr>
      <vt:lpstr>PowerPoint 演示文稿</vt:lpstr>
      <vt:lpstr>PowerPoint 演示文稿</vt:lpstr>
      <vt:lpstr>撒母耳記下 4：4</vt:lpstr>
      <vt:lpstr>PowerPoint 演示文稿</vt:lpstr>
      <vt:lpstr>PowerPoint 演示文稿</vt:lpstr>
      <vt:lpstr>PowerPoint 演示文稿</vt:lpstr>
      <vt:lpstr>詩篇68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PING</cp:lastModifiedBy>
  <cp:revision>13</cp:revision>
  <dcterms:created xsi:type="dcterms:W3CDTF">2016-07-16T18:50:00Z</dcterms:created>
  <dcterms:modified xsi:type="dcterms:W3CDTF">2023-06-18T23:06:45Z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846DFDF47EFB4F90A78F96467009E0F5</vt:lpwstr>
  </property>
  <property fmtid="{D5CDD505-2E9C-101B-9397-08002B2CF9AE}" pid="3" name="KSOProductBuildVer">
    <vt:lpwstr>1033-11.2.0.11537</vt:lpwstr>
  </property>
</Properties>
</file>