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15" r:id="rId4"/>
    <p:sldId id="349" r:id="rId5"/>
    <p:sldId id="316" r:id="rId6"/>
    <p:sldId id="317" r:id="rId7"/>
    <p:sldId id="320" r:id="rId8"/>
    <p:sldId id="324" r:id="rId9"/>
    <p:sldId id="323" r:id="rId10"/>
    <p:sldId id="321" r:id="rId11"/>
    <p:sldId id="322" r:id="rId12"/>
    <p:sldId id="330" r:id="rId13"/>
    <p:sldId id="258" r:id="rId14"/>
    <p:sldId id="305" r:id="rId15"/>
    <p:sldId id="318" r:id="rId16"/>
    <p:sldId id="310" r:id="rId17"/>
    <p:sldId id="312" r:id="rId18"/>
    <p:sldId id="319" r:id="rId19"/>
    <p:sldId id="313" r:id="rId20"/>
    <p:sldId id="329" r:id="rId21"/>
    <p:sldId id="284" r:id="rId22"/>
    <p:sldId id="326" r:id="rId23"/>
    <p:sldId id="331" r:id="rId24"/>
    <p:sldId id="327" r:id="rId25"/>
    <p:sldId id="285" r:id="rId26"/>
    <p:sldId id="311" r:id="rId27"/>
    <p:sldId id="325" r:id="rId28"/>
    <p:sldId id="314" r:id="rId29"/>
    <p:sldId id="32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6390"/>
            <a:ext cx="7772400" cy="2004060"/>
          </a:xfrm>
        </p:spPr>
        <p:txBody>
          <a:bodyPr>
            <a:normAutofit fontScale="90000"/>
          </a:bodyPr>
          <a:lstStyle/>
          <a:p>
            <a:r>
              <a:rPr lang="zh-CN" altLang="en-US" sz="4890" b="1" u="sng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如何走出憂鬱</a:t>
            </a:r>
            <a:br>
              <a:rPr lang="zh-CN" altLang="en-US" sz="489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CN" altLang="en-US" sz="4000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從屬靈的角度幫助自己</a:t>
            </a:r>
            <a:r>
              <a:rPr lang="en-US" sz="489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2809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詩篇</a:t>
            </a:r>
            <a:r>
              <a:rPr lang="en-US" altLang="zh-CN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42</a:t>
            </a:r>
            <a:r>
              <a:rPr lang="zh-CN" altLang="en-US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1-11</a:t>
            </a: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約拿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心有不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平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耶 和 華 啊 ， 現 在 求 你 取 我 的 命 吧 ！ 因 為 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 死 了 比 活 著 還 好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約 拿 書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）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8 日 頭 出 來 的 時 候 ， 神 安 排 炎 熱 的 東 風 ， 日 頭 曝 曬 約 拿 的 頭 ， 使 他 發 昏 ， 他 就 為 自 己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求 死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 說 ： 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 死 了 比 活 著 還 好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！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都是心魔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詩篇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42</a:t>
            </a:r>
            <a:r>
              <a:rPr lang="zh-CN" altLang="en-US" dirty="0">
                <a:latin typeface="Microsoft JhengHei" panose="020B0604030504040204" pitchFamily="34" charset="-120"/>
                <a:ea typeface="SimSun" panose="02010600030101010101" pitchFamily="2" charset="-122"/>
                <a:sym typeface="+mn-ea"/>
              </a:rPr>
              <a:t>：</a:t>
            </a:r>
            <a:r>
              <a:rPr lang="en-US" altLang="zh-CN" dirty="0">
                <a:latin typeface="Microsoft JhengHei" panose="020B0604030504040204" pitchFamily="34" charset="-120"/>
                <a:ea typeface="SimSun" panose="02010600030101010101" pitchFamily="2" charset="-122"/>
                <a:sym typeface="+mn-ea"/>
              </a:rPr>
              <a:t>1-11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0780"/>
            <a:ext cx="8763000" cy="5544820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神啊，我的心切慕你，如鹿切慕溪水。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我的心渴想神，就是永生神，我幾時得朝見神呢？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我晝夜以眼淚當飲食，人不住地對我說：「你的神在哪裡呢？」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我從前與眾人同往，用歡呼稱讚的聲音，領他們到神的殿裡，大家守節。我追想這些事，我的心極其悲傷。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我的心哪，你為何憂悶？為何在我裡面煩躁？應當仰望神，因他笑臉幫助我，我還要稱讚他。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52400" y="304800"/>
            <a:ext cx="8700770" cy="6492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6 我的神啊，我的心在我裡面憂悶，所以我從約旦地，從黑門嶺，從米薩山，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記念你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7 你的瀑布發聲，深淵就與深淵響應，你的波浪洪濤漫過我身。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8 白晝，耶和華必向我施慈愛；黑夜，我要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歌頌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禱告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賜我生命的神。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9 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我要對神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我的磐石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說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：「你為何忘記我呢？我為何因仇敵的欺壓時常哀痛呢？」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10 我的敵人辱罵我，好像打碎我的骨頭，不住地對我說：「你的神在哪裡呢？」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11 我的心哪，你為何憂悶？為何在我裡面煩躁？應當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仰望神</a:t>
            </a: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，因我還要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稱讚他</a:t>
            </a: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，他是我臉上的光榮，是我的神。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114550" y="838200"/>
            <a:ext cx="5212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憂鬱症與身心疾病的共病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71283" y="1905000"/>
            <a:ext cx="66979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情緒快樂不起來、煩躁、鬱悶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食慾下降 (或增加)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失眠(或嗜睡)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疲累失去活力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無價值感</a:t>
            </a:r>
            <a:r>
              <a:rPr lang="zh-CN" sz="3600" b="1">
                <a:latin typeface="Microsoft JhengHei" panose="020B0604030504040204" pitchFamily="34" charset="-120"/>
                <a:ea typeface="SimSun" panose="02010600030101010101" pitchFamily="2" charset="-122"/>
              </a:rPr>
              <a:t>、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覺得活著沒意思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無法專注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伴隨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不明原因的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身體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不舒服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796290"/>
          </a:xfrm>
        </p:spPr>
        <p:txBody>
          <a:bodyPr>
            <a:normAutofit fontScale="90000"/>
          </a:bodyPr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憂鬱症成因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897755"/>
          </a:xfrm>
        </p:spPr>
        <p:txBody>
          <a:bodyPr>
            <a:normAutofit lnSpcReduction="10000"/>
          </a:bodyPr>
          <a:p>
            <a:pPr marL="742950" indent="-742950">
              <a:buFont typeface="+mj-lt"/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生理、基因遺傳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（產後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憂鬱症）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心理因素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（面對改變不了的壓力）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身體病痛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“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打碎我的骨頭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欺壓霸凌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“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仇敵的欺壓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名聲崩壞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“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敵人辱罵我</a:t>
            </a: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沒有指望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 “你的神在哪裡”</a:t>
            </a:r>
            <a:endParaRPr lang="en-US" altLang="zh-CN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財務經濟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（現代社會的壓力）</a:t>
            </a:r>
            <a:endParaRPr lang="zh-CN" altLang="en-US" sz="360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  <a:p>
            <a:pPr marL="457200" lvl="1" indent="0">
              <a:buFont typeface="+mj-lt"/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*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人生遭受重大的創傷和失落</a:t>
            </a:r>
            <a:endParaRPr lang="zh-CN" altLang="en-US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505200" y="1600200"/>
            <a:ext cx="284861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憂悶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+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煩躁</a:t>
            </a:r>
            <a:endParaRPr lang="zh-CN" altLang="en-US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47800" y="3276600"/>
            <a:ext cx="621093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兩極化的反應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-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燥鬱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症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藥物、酒精濫用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-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尋找解脫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796290"/>
          </a:xfrm>
        </p:spPr>
        <p:txBody>
          <a:bodyPr>
            <a:normAutofit fontScale="90000"/>
          </a:bodyPr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憂鬱症影響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一個人的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897755"/>
          </a:xfrm>
        </p:spPr>
        <p:txBody>
          <a:bodyPr>
            <a:normAutofit lnSpcReduction="10000"/>
          </a:bodyPr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思考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健康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能量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睡眠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飲食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人際關係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工作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4191000" y="762000"/>
            <a:ext cx="13004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症狀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21180" y="1981200"/>
            <a:ext cx="7014210" cy="2667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晝夜以眼淚當飲食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失去盼望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（你的神在哪裡？）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憂悶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+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煩躁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時常哀痛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endParaRPr lang="en-US" sz="3600" baseline="30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438400" y="838200"/>
            <a:ext cx="52120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憂鬱症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患者所需要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的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895600" y="2133600"/>
            <a:ext cx="5678170" cy="3220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很多的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耐心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陪伴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同理心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支持、鼓勵、幫助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742950" indent="-742950" algn="l">
              <a:buAutoNum type="arabicPeriod"/>
            </a:pP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indent="0" algn="l">
              <a:buNone/>
            </a:pPr>
            <a:endParaRPr lang="en-US" sz="3600" baseline="30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286000" y="1524000"/>
            <a:ext cx="628269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聯合國世界衛生組織(WHO)：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2020年全世界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二大疾病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77540" y="3352800"/>
            <a:ext cx="297180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1.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心血管疾病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2.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590800" y="3352800"/>
            <a:ext cx="49155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sz="4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</a:t>
            </a:r>
            <a:r>
              <a:rPr lang="en-US" altLang="zh-CN" sz="4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到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我的神</a:t>
            </a:r>
            <a:endParaRPr lang="zh-CN" altLang="en-US" sz="48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191000" y="1371600"/>
            <a:ext cx="13004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charset="-122"/>
                <a:ea typeface="Microsoft YaHei" panose="020B0503020204020204" charset="-122"/>
              </a:rPr>
              <a:t>轉念</a:t>
            </a:r>
            <a:endParaRPr lang="zh-CN" altLang="en-US" sz="4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295400" y="4648200"/>
            <a:ext cx="733044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不要一直想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自己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...., 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而是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神能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....</a:t>
            </a:r>
            <a:endParaRPr lang="en-US" altLang="zh-CN" sz="40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詩篇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42</a:t>
            </a:r>
            <a:r>
              <a:rPr lang="zh-CN" altLang="en-US" dirty="0">
                <a:latin typeface="Microsoft JhengHei" panose="020B0604030504040204" pitchFamily="34" charset="-120"/>
                <a:ea typeface="SimSun" panose="02010600030101010101" pitchFamily="2" charset="-122"/>
                <a:sym typeface="+mn-ea"/>
              </a:rPr>
              <a:t>：</a:t>
            </a:r>
            <a:r>
              <a:rPr lang="en-US" altLang="zh-CN" dirty="0">
                <a:latin typeface="Microsoft JhengHei" panose="020B0604030504040204" pitchFamily="34" charset="-120"/>
                <a:ea typeface="SimSun" panose="02010600030101010101" pitchFamily="2" charset="-122"/>
                <a:sym typeface="+mn-ea"/>
              </a:rPr>
              <a:t>1-11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0780"/>
            <a:ext cx="8763000" cy="5544820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神啊，我的心切慕你，如鹿切慕溪水。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我的心渴想神，就是永生神，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我幾時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得朝見神呢？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我晝夜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以眼淚當飲食，人不住地對我說：「你的神在哪裡呢？」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我從前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與眾人同往，用歡呼稱讚的聲音，領他們到神的殿裡，大家守節。我追想這些事，我的心極其悲傷。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我的心哪，你為何憂悶？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為何在我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裡面煩躁？應當仰望神，因他笑臉幫助我，我還要稱讚他。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52400" y="304800"/>
            <a:ext cx="8700770" cy="6492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6 我的神啊，我的心在我裡面憂悶，所以我從約旦地，從黑門嶺，從米薩山，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記念你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7 你的瀑布發聲，深淵就與深淵響應，你的波浪洪濤漫過我身。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8 白晝，耶和華必向我施慈愛；黑夜，我要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歌頌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禱告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賜我生命的神。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9 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我要對神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我的磐石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說</a:t>
            </a: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：「你為何忘記我呢？我為何因仇敵的欺壓時常哀痛呢？」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10 我的敵人辱罵我，好像打碎我的骨頭，不住地對我說：「你的神在哪裡呢？」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11 我的心哪，你為何憂悶？為何在我裡面煩躁？應當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仰望神</a:t>
            </a: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，因我還要</a:t>
            </a:r>
            <a:r>
              <a:rPr sz="32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稱讚他</a:t>
            </a:r>
            <a:r>
              <a:rPr sz="32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，他是我臉上的光榮，是我的神。</a:t>
            </a:r>
            <a:endParaRPr sz="3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752600" y="2183130"/>
            <a:ext cx="61264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忘記過去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...</a:t>
            </a:r>
            <a:endParaRPr lang="en-US" altLang="zh-CN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我的日子多好、多麼厲害</a:t>
            </a:r>
            <a:endParaRPr lang="en-US" altLang="zh-CN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590800" y="3733800"/>
            <a:ext cx="3738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仰望明天</a:t>
            </a:r>
            <a: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的盼望</a:t>
            </a:r>
            <a:endParaRPr lang="zh-CN" sz="40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895600" y="4800600"/>
            <a:ext cx="3230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讚美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歌頌現在</a:t>
            </a:r>
            <a:endParaRPr lang="zh-CN" altLang="en-US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295400" y="1828800"/>
            <a:ext cx="7040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我的心切慕你</a:t>
            </a:r>
            <a:r>
              <a:rPr lang="zh-CN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我的心渴想神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”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590800" y="3505200"/>
            <a:ext cx="40944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渴想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神的什麼？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940685" y="533400"/>
            <a:ext cx="437896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渴想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神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..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的什麼？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667000" y="1676400"/>
            <a:ext cx="492633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永生神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笑臉幫助我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必向我施慈愛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賜我生命的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我的磐石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是我臉上的光榮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是我的神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</a:t>
            </a:r>
            <a:endParaRPr lang="en-US" sz="3600" baseline="30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743200" y="5867400"/>
            <a:ext cx="4754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正面思考、抓住</a:t>
            </a:r>
            <a:r>
              <a:rPr lang="zh-CN" altLang="en-US" sz="4000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應許</a:t>
            </a:r>
            <a:endParaRPr lang="zh-CN" altLang="en-US" sz="4000" b="1">
              <a:highlight>
                <a:srgbClr val="00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662305"/>
          </a:xfrm>
        </p:spPr>
        <p:txBody>
          <a:bodyPr>
            <a:normAutofit fontScale="90000"/>
          </a:bodyPr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約伯如何走出來的？</a:t>
            </a:r>
            <a:r>
              <a:rPr lang="zh-CN" altLang="en-US" sz="3555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（約伯</a:t>
            </a:r>
            <a:r>
              <a:rPr lang="en-US" altLang="zh-CN" sz="3555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33</a:t>
            </a:r>
            <a:r>
              <a:rPr lang="zh-CN" altLang="en-US" sz="3555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）</a:t>
            </a:r>
            <a:endParaRPr lang="zh-CN" altLang="en-US" sz="3555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705850" cy="493395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20 以 致 他 的 口 厭 棄 食 物 ， 心 厭 惡 美 味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21 </a:t>
            </a:r>
            <a:r>
              <a:rPr lang="en-US" sz="27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 的 肉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消 瘦 ， 不 得 再 見 ； 先 前 不 見 的 骨 頭 都 凸 出 來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</a:t>
            </a:r>
            <a:r>
              <a:rPr lang="en-US" sz="27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 的 靈 魂 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臨 近 深 坑 ； 他 的 生 命 近 於 滅 命 的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23 </a:t>
            </a:r>
            <a:r>
              <a:rPr lang="en-US" sz="27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 千 天 使 中 ， 若 有 一 個 作 傳 話 的 與 神 同 在 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 指 示 人 所 當 行 的 事 ，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神 就 給 他 </a:t>
            </a:r>
            <a:r>
              <a:rPr lang="en-US" sz="27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開 恩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， 說 ： </a:t>
            </a:r>
            <a:r>
              <a:rPr lang="en-US" sz="27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救 贖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他 免 得 下 坑 ； 我 已 經 得 了 贖 價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25 他 的 肉 要 比 孩 童 的 肉 更 嫩 ； 他 就 返 老 還 童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</a:t>
            </a:r>
            <a:r>
              <a:rPr lang="en-US" sz="2700" b="1">
                <a:highlight>
                  <a:srgbClr val="FF00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 禱 告 神 ， 神 就 喜 悅 他 </a:t>
            </a:r>
            <a:r>
              <a:rPr lang="en-US" sz="27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 使 他 歡 呼 朝 見 神 的 面 ； 神 又 看 他 為 義 。</a:t>
            </a:r>
            <a:endParaRPr lang="en-US" sz="27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981200" y="762000"/>
            <a:ext cx="577215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如何走出憂鬱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（詩篇</a:t>
            </a:r>
            <a:r>
              <a:rPr lang="en-US" altLang="zh-CN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42</a:t>
            </a:r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）</a:t>
            </a:r>
            <a:endParaRPr lang="zh-CN" alt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895600" y="1981200"/>
            <a:ext cx="4926330" cy="3220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仰望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讚美神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endParaRPr lang="en-US" sz="3600" baseline="30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禱告神</a:t>
            </a:r>
            <a:r>
              <a:rPr lang="en-US" altLang="zh-CN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紀念神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呼求神</a:t>
            </a:r>
            <a:r>
              <a:rPr lang="en-US" sz="3600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742950" indent="-742950" algn="l">
              <a:buAutoNum type="arabicPeriod"/>
            </a:pPr>
            <a:endParaRPr lang="en-US" sz="3600" baseline="30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2539365" y="457200"/>
            <a:ext cx="3982085" cy="578485"/>
          </a:xfrm>
        </p:spPr>
        <p:txBody>
          <a:bodyPr>
            <a:noAutofit/>
          </a:bodyPr>
          <a:p>
            <a:r>
              <a:rPr sz="31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波浪洪濤漫過我身</a:t>
            </a:r>
            <a:endParaRPr lang="zh-CN" altLang="en-US" sz="15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672465" y="1214120"/>
            <a:ext cx="7589520" cy="51847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438400" y="1143000"/>
            <a:ext cx="55041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聯合國世界衛生組織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WHO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47090" y="2499995"/>
            <a:ext cx="812609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全球每20人中，就有1人罹患憂鬱症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全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球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有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1/8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人口有精神障礙，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只有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1/3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受到專業治療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362200" y="1371600"/>
            <a:ext cx="5669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台灣衛生署統計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重度憂鬱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症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901190" y="2499995"/>
            <a:ext cx="65913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15-17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歲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- 6.8%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&gt; 65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歲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- 8.4%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	女性	- 10.9%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男性	- 6.9%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還有很多沒有接受治療的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200400" y="1219200"/>
            <a:ext cx="2926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憂鬱症與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自殺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71283" y="2667000"/>
            <a:ext cx="6741160" cy="28613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憂鬱症患者有15%會死於自殺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15-24歲青年的第二大死因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25-44歲壯年的第三大死因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45-64歲中年的第七大死因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796290"/>
          </a:xfrm>
        </p:spPr>
        <p:txBody>
          <a:bodyPr>
            <a:normAutofit fontScale="90000"/>
          </a:bodyPr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聖經裡得過憂鬱症的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偉人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897755"/>
          </a:xfrm>
        </p:spPr>
        <p:txBody>
          <a:bodyPr>
            <a:normAutofit/>
          </a:bodyPr>
          <a:p>
            <a:pPr marL="742950" indent="-742950">
              <a:buFont typeface="+mj-lt"/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約伯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創傷和失去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lvl="1" indent="0">
              <a:buFont typeface="+mj-lt"/>
              <a:buNone/>
            </a:pP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 為 何 不 出 母 胎 而 死 ？ 為 何 不 出 母 腹 絕 氣 ？（約伯記</a:t>
            </a:r>
            <a:r>
              <a:rPr lang="en-US" altLang="zh-CN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11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）</a:t>
            </a:r>
            <a:endParaRPr lang="zh-CN" altLang="en-US" sz="315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  <a:p>
            <a:pPr marL="457200" lvl="1" indent="0">
              <a:buFont typeface="+mj-lt"/>
              <a:buNone/>
            </a:pP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 們 切 望 死 ， 卻 不 得 死 ； </a:t>
            </a:r>
            <a:r>
              <a:rPr lang="zh-CN" altLang="en-US" sz="315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 死 </a:t>
            </a: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 勝 於 求 隱 藏 的 珍 寶 。（</a:t>
            </a:r>
            <a:r>
              <a:rPr lang="en-US" altLang="zh-CN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21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）</a:t>
            </a:r>
            <a:endParaRPr lang="zh-CN" altLang="en-US" sz="315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  <a:p>
            <a:pPr marL="457200" lvl="1" indent="0">
              <a:buFont typeface="+mj-lt"/>
              <a:buNone/>
            </a:pP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 我 所 </a:t>
            </a:r>
            <a:r>
              <a:rPr lang="zh-CN" altLang="en-US" sz="315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恐 懼</a:t>
            </a: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的 臨 到 我 身 ， 我 所</a:t>
            </a:r>
            <a:r>
              <a:rPr lang="zh-CN" altLang="en-US" sz="315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懼 怕</a:t>
            </a:r>
            <a:r>
              <a:rPr lang="zh-CN" altLang="en-US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的 迎 我 而 來 。（</a:t>
            </a:r>
            <a:r>
              <a:rPr lang="en-US" altLang="zh-CN" sz="315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25</a:t>
            </a:r>
            <a:r>
              <a:rPr lang="zh-CN" altLang="en-US" sz="315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）</a:t>
            </a:r>
            <a:endParaRPr lang="zh-CN" altLang="en-US" sz="315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lvl="1" indent="0" algn="ctr">
              <a:buFont typeface="+mj-lt"/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*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恐慌症</a:t>
            </a:r>
            <a:endParaRPr lang="zh-CN" altLang="en-US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大衛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羞愧自責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 到 第 七 日 ， 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孩 子 死 了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大 衛 的 臣 僕 不 敢 告 訴 他 孩 子 死 了 ， 因 他 們 說 ： 孩 子 還 活 著 的 時 候 ， 我 們 勸 他 ， 他 尚 且 不 肯 聽 我 們 的 話 ， 若 告 訴 他 孩 子 死 了 ， 豈 不 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更 加 憂 傷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麼 ？</a:t>
            </a:r>
            <a:r>
              <a:rPr lang="zh-CN" altLang="en-US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（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撒下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12</a:t>
            </a:r>
            <a:r>
              <a:rPr lang="zh-CN" altLang="en-US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）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我 的 罪 孽 高 過 我 的 頭 ， 如 同 重 擔 叫 我 擔 當 不 起 。</a:t>
            </a:r>
            <a:r>
              <a:rPr lang="zh-CN" altLang="en-US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（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詩篇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38</a:t>
            </a:r>
            <a:r>
              <a:rPr lang="zh-CN" altLang="en-US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）</a:t>
            </a:r>
            <a:endParaRPr lang="zh-CN" altLang="en-US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以利亞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孤軍奮戰</a:t>
            </a:r>
            <a:endParaRPr lang="zh-CN" alt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 己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在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曠 野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走 了 一 日 的 路 程 ， 來 到 一 棵 羅 騰 樹 下 ， 就 坐 在 那 裡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求 死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， 說 ： 耶 和 華 啊 ， 罷 了 ！ 求 你 取 我 的 性 命 ， 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因 為 我 不 勝 於 我 的 列 祖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（列王記上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19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）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CN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* </a:t>
            </a:r>
            <a:r>
              <a:rPr lang="zh-CN" alt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自我要求很高</a:t>
            </a:r>
            <a:endParaRPr lang="zh-CN" altLang="en-US">
              <a:highlight>
                <a:srgbClr val="00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耶利米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-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欺壓霸凌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、挫敗無力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7970" y="1600200"/>
            <a:ext cx="8679180" cy="452628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7 耶 和 華 啊 ， 你 曾 勸 導 我 ， 我 也 聽 了 你 的 勸 導 。 你 比 我 有 力 量 ， 且 勝 了 我 。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 終 日 成 為 笑 話 ， 人 人 都 戲 弄 我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8 我 每 逢 講 論 的 時 候 ， 就 發 出 哀 聲 ， 我 喊 叫 說 ： 有 強 暴 和 毀 滅 ！ 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因 為 耶 和 華 的 話 終 日 成 了 我 的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凌 辱 、 譏 刺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願 我 生 的 那 日 受 咒 詛 ； 願 我 母 親 產 我 的 那 日 不 蒙 福 ！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（耶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20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）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2887</Words>
  <Application>WPS Presentation</Application>
  <PresentationFormat>On-screen Show (4:3)</PresentationFormat>
  <Paragraphs>206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Office Theme</vt:lpstr>
      <vt:lpstr>如何走出憂鬱 從屬靈的角度幫助自己   </vt:lpstr>
      <vt:lpstr>PowerPoint 演示文稿</vt:lpstr>
      <vt:lpstr>PowerPoint 演示文稿</vt:lpstr>
      <vt:lpstr>PowerPoint 演示文稿</vt:lpstr>
      <vt:lpstr>PowerPoint 演示文稿</vt:lpstr>
      <vt:lpstr>聖經裡得過憂鬱症的偉人</vt:lpstr>
      <vt:lpstr>大衛 - 羞愧自責</vt:lpstr>
      <vt:lpstr>以利亞 - 孤軍奮戰</vt:lpstr>
      <vt:lpstr>耶利米- 欺壓霸凌、挫敗無力</vt:lpstr>
      <vt:lpstr>約拿 - 心有不平</vt:lpstr>
      <vt:lpstr>都是心魔</vt:lpstr>
      <vt:lpstr>詩篇 42：1-11</vt:lpstr>
      <vt:lpstr>PowerPoint 演示文稿</vt:lpstr>
      <vt:lpstr>PowerPoint 演示文稿</vt:lpstr>
      <vt:lpstr>憂鬱症成因</vt:lpstr>
      <vt:lpstr>PowerPoint 演示文稿</vt:lpstr>
      <vt:lpstr>憂鬱症影響一個人的</vt:lpstr>
      <vt:lpstr>PowerPoint 演示文稿</vt:lpstr>
      <vt:lpstr>PowerPoint 演示文稿</vt:lpstr>
      <vt:lpstr>PowerPoint 演示文稿</vt:lpstr>
      <vt:lpstr>詩篇 42：1-11</vt:lpstr>
      <vt:lpstr>PowerPoint 演示文稿</vt:lpstr>
      <vt:lpstr>PowerPoint 演示文稿</vt:lpstr>
      <vt:lpstr>PowerPoint 演示文稿</vt:lpstr>
      <vt:lpstr>PowerPoint 演示文稿</vt:lpstr>
      <vt:lpstr>約伯如何走出來的？（約伯33）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16508</cp:lastModifiedBy>
  <cp:revision>27</cp:revision>
  <dcterms:created xsi:type="dcterms:W3CDTF">2016-07-16T18:50:00Z</dcterms:created>
  <dcterms:modified xsi:type="dcterms:W3CDTF">2023-07-09T16:17:43Z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291203FC09CF4D7BB0D288F8A1AB68B5</vt:lpwstr>
  </property>
  <property fmtid="{D5CDD505-2E9C-101B-9397-08002B2CF9AE}" pid="3" name="KSOProductBuildVer">
    <vt:lpwstr>1033-11.2.0.11537</vt:lpwstr>
  </property>
</Properties>
</file>