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tags/tag12.xml" ContentType="application/vnd.openxmlformats-officedocument.presentationml.tags+xml"/>
  <Override PartName="/ppt/notesSlides/notesSlide9.xml" ContentType="application/vnd.openxmlformats-officedocument.presentationml.notesSlide+xml"/>
  <Override PartName="/ppt/tags/tag13.xml" ContentType="application/vnd.openxmlformats-officedocument.presentationml.tags+xml"/>
  <Override PartName="/ppt/notesSlides/notesSlide10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1.xml" ContentType="application/vnd.openxmlformats-officedocument.presentationml.notesSlide+xml"/>
  <Override PartName="/ppt/tags/tag16.xml" ContentType="application/vnd.openxmlformats-officedocument.presentationml.tags+xml"/>
  <Override PartName="/ppt/notesSlides/notesSlide12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3.xml" ContentType="application/vnd.openxmlformats-officedocument.presentationml.notesSlide+xml"/>
  <Override PartName="/ppt/tags/tag21.xml" ContentType="application/vnd.openxmlformats-officedocument.presentationml.tags+xml"/>
  <Override PartName="/ppt/notesSlides/notesSlide14.xml" ContentType="application/vnd.openxmlformats-officedocument.presentationml.notesSlide+xml"/>
  <Override PartName="/ppt/tags/tag22.xml" ContentType="application/vnd.openxmlformats-officedocument.presentationml.tags+xml"/>
  <Override PartName="/ppt/notesSlides/notesSlide15.xml" ContentType="application/vnd.openxmlformats-officedocument.presentationml.notesSlide+xml"/>
  <Override PartName="/ppt/tags/tag23.xml" ContentType="application/vnd.openxmlformats-officedocument.presentationml.tags+xml"/>
  <Override PartName="/ppt/notesSlides/notesSlide16.xml" ContentType="application/vnd.openxmlformats-officedocument.presentationml.notesSlide+xml"/>
  <Override PartName="/ppt/tags/tag24.xml" ContentType="application/vnd.openxmlformats-officedocument.presentationml.tags+xml"/>
  <Override PartName="/ppt/notesSlides/notesSlide17.xml" ContentType="application/vnd.openxmlformats-officedocument.presentationml.notesSlide+xml"/>
  <Override PartName="/ppt/tags/tag25.xml" ContentType="application/vnd.openxmlformats-officedocument.presentationml.tags+xml"/>
  <Override PartName="/ppt/notesSlides/notesSlide18.xml" ContentType="application/vnd.openxmlformats-officedocument.presentationml.notesSlide+xml"/>
  <Override PartName="/ppt/tags/tag26.xml" ContentType="application/vnd.openxmlformats-officedocument.presentationml.tags+xml"/>
  <Override PartName="/ppt/notesSlides/notesSlide19.xml" ContentType="application/vnd.openxmlformats-officedocument.presentationml.notesSlide+xml"/>
  <Override PartName="/ppt/tags/tag27.xml" ContentType="application/vnd.openxmlformats-officedocument.presentationml.tags+xml"/>
  <Override PartName="/ppt/notesSlides/notesSlide20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21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22.xml" ContentType="application/vnd.openxmlformats-officedocument.presentationml.notesSlide+xml"/>
  <Override PartName="/ppt/tags/tag32.xml" ContentType="application/vnd.openxmlformats-officedocument.presentationml.tags+xml"/>
  <Override PartName="/ppt/notesSlides/notesSlide23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24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463" r:id="rId2"/>
    <p:sldId id="885" r:id="rId3"/>
    <p:sldId id="1170" r:id="rId4"/>
    <p:sldId id="1042" r:id="rId5"/>
    <p:sldId id="1043" r:id="rId6"/>
    <p:sldId id="1214" r:id="rId7"/>
    <p:sldId id="1189" r:id="rId8"/>
    <p:sldId id="1215" r:id="rId9"/>
    <p:sldId id="1175" r:id="rId10"/>
    <p:sldId id="1174" r:id="rId11"/>
    <p:sldId id="1084" r:id="rId12"/>
    <p:sldId id="1212" r:id="rId13"/>
    <p:sldId id="1046" r:id="rId14"/>
    <p:sldId id="1177" r:id="rId15"/>
    <p:sldId id="1190" r:id="rId16"/>
    <p:sldId id="1208" r:id="rId17"/>
    <p:sldId id="1210" r:id="rId18"/>
    <p:sldId id="1209" r:id="rId19"/>
    <p:sldId id="1216" r:id="rId20"/>
    <p:sldId id="1191" r:id="rId21"/>
    <p:sldId id="1178" r:id="rId22"/>
    <p:sldId id="1192" r:id="rId23"/>
    <p:sldId id="1181" r:id="rId24"/>
    <p:sldId id="1193" r:id="rId25"/>
    <p:sldId id="1182" r:id="rId26"/>
  </p:sldIdLst>
  <p:sldSz cx="12192000" cy="6858000"/>
  <p:notesSz cx="6858000" cy="91440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E8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72" d="100"/>
          <a:sy n="72" d="100"/>
        </p:scale>
        <p:origin x="60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2023/07/14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8.jpe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image" Target="../media/image1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5" Type="http://schemas.openxmlformats.org/officeDocument/2006/relationships/image" Target="../media/image9.jpe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Relationship Id="rId5" Type="http://schemas.openxmlformats.org/officeDocument/2006/relationships/image" Target="../media/image10.jpe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Relationship Id="rId5" Type="http://schemas.openxmlformats.org/officeDocument/2006/relationships/image" Target="../media/image9.jpe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2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tags" Target="../tags/tag35.xml"/><Relationship Id="rId7" Type="http://schemas.openxmlformats.org/officeDocument/2006/relationships/image" Target="../media/image3.jpe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11.jpe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4.jp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5.jp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4481" y="4984743"/>
            <a:ext cx="3712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id-ID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</a:p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 r="242" b="6868"/>
          <a:stretch>
            <a:fillRect/>
          </a:stretch>
        </p:blipFill>
        <p:spPr>
          <a:xfrm>
            <a:off x="-72390" y="-635"/>
            <a:ext cx="12264390" cy="685863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5321935" y="2289175"/>
            <a:ext cx="5855335" cy="3543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r">
              <a:lnSpc>
                <a:spcPct val="170000"/>
              </a:lnSpc>
              <a:buNone/>
            </a:pPr>
            <a:r>
              <a:rPr lang="zh-CN" altLang="en-US" sz="4400" b="1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你值得一个</a:t>
            </a:r>
          </a:p>
          <a:p>
            <a:pPr indent="0" algn="r">
              <a:lnSpc>
                <a:spcPct val="170000"/>
              </a:lnSpc>
              <a:buNone/>
            </a:pPr>
            <a:r>
              <a:rPr lang="zh-CN" altLang="en-US" sz="4400" b="1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屬於自己的独立日</a:t>
            </a:r>
          </a:p>
          <a:p>
            <a:pPr indent="0" algn="r">
              <a:lnSpc>
                <a:spcPct val="170000"/>
              </a:lnSpc>
              <a:buNone/>
            </a:pPr>
            <a:r>
              <a:rPr lang="zh-CN" altLang="en-US" sz="4400" b="1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         </a:t>
            </a:r>
            <a:endParaRPr lang="en-US" altLang="zh-CN" sz="2800" b="1">
              <a:solidFill>
                <a:schemeClr val="bg1"/>
              </a:solidFill>
              <a:latin typeface="SimHei" panose="02010609060101010101" charset="-122"/>
              <a:ea typeface="SimHei" panose="0201060906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4481" y="4984743"/>
            <a:ext cx="3712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id-ID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</a:p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 r="242" b="6868"/>
          <a:stretch>
            <a:fillRect/>
          </a:stretch>
        </p:blipFill>
        <p:spPr>
          <a:xfrm>
            <a:off x="-72390" y="-635"/>
            <a:ext cx="12264390" cy="6858635"/>
          </a:xfrm>
          <a:prstGeom prst="rect">
            <a:avLst/>
          </a:prstGeom>
        </p:spPr>
      </p:pic>
      <p:pic>
        <p:nvPicPr>
          <p:cNvPr id="101" name="图片 100"/>
          <p:cNvPicPr/>
          <p:nvPr/>
        </p:nvPicPr>
        <p:blipFill>
          <a:blip r:embed="rId5"/>
          <a:stretch>
            <a:fillRect/>
          </a:stretch>
        </p:blipFill>
        <p:spPr>
          <a:xfrm>
            <a:off x="2842895" y="414655"/>
            <a:ext cx="5761990" cy="39985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130" y="4984750"/>
            <a:ext cx="11603990" cy="15074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4481" y="4984743"/>
            <a:ext cx="3712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id-ID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</a:p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rcRect r="242" b="6868"/>
          <a:stretch>
            <a:fillRect/>
          </a:stretch>
        </p:blipFill>
        <p:spPr>
          <a:xfrm>
            <a:off x="-72390" y="-635"/>
            <a:ext cx="12264390" cy="6858635"/>
          </a:xfrm>
          <a:prstGeom prst="rect">
            <a:avLst/>
          </a:prstGeom>
        </p:spPr>
      </p:pic>
      <p:pic>
        <p:nvPicPr>
          <p:cNvPr id="104" name="图片 103"/>
          <p:cNvPicPr/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926715" y="110490"/>
            <a:ext cx="6186805" cy="65760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椭圆 1"/>
          <p:cNvSpPr/>
          <p:nvPr/>
        </p:nvSpPr>
        <p:spPr>
          <a:xfrm>
            <a:off x="5152390" y="303530"/>
            <a:ext cx="1887855" cy="1957705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4481" y="4984743"/>
            <a:ext cx="3712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id-ID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</a:p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 r="242" b="6868"/>
          <a:stretch>
            <a:fillRect/>
          </a:stretch>
        </p:blipFill>
        <p:spPr>
          <a:xfrm>
            <a:off x="-72390" y="-635"/>
            <a:ext cx="12264390" cy="685863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182880" y="2030095"/>
            <a:ext cx="11753215" cy="47313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70000"/>
              </a:lnSpc>
              <a:buClrTx/>
              <a:buSzTx/>
              <a:buFontTx/>
              <a:buNone/>
            </a:pPr>
            <a:r>
              <a:rPr sz="44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二、從社會獨立，有獨立的思想</a:t>
            </a:r>
          </a:p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endParaRPr sz="44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  <a:p>
            <a:pPr algn="ctr">
              <a:lnSpc>
                <a:spcPct val="170000"/>
              </a:lnSpc>
              <a:buClrTx/>
              <a:buSzTx/>
              <a:buFontTx/>
              <a:buNone/>
            </a:pPr>
            <a:endParaRPr sz="32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4481" y="4984743"/>
            <a:ext cx="3712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id-ID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</a:p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rcRect r="242" b="6868"/>
          <a:stretch>
            <a:fillRect/>
          </a:stretch>
        </p:blipFill>
        <p:spPr>
          <a:xfrm>
            <a:off x="-72390" y="-635"/>
            <a:ext cx="12264390" cy="685863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rcRect r="242" b="6868"/>
          <a:stretch>
            <a:fillRect/>
          </a:stretch>
        </p:blipFill>
        <p:spPr>
          <a:xfrm>
            <a:off x="54610" y="126365"/>
            <a:ext cx="12264390" cy="6858635"/>
          </a:xfrm>
          <a:prstGeom prst="rect">
            <a:avLst/>
          </a:prstGeom>
        </p:spPr>
      </p:pic>
      <p:sp>
        <p:nvSpPr>
          <p:cNvPr id="6" name="Text Box 3"/>
          <p:cNvSpPr txBox="1"/>
          <p:nvPr>
            <p:custDataLst>
              <p:tags r:id="rId3"/>
            </p:custDataLst>
          </p:nvPr>
        </p:nvSpPr>
        <p:spPr>
          <a:xfrm>
            <a:off x="-95885" y="941705"/>
            <a:ext cx="12639040" cy="67151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60000"/>
              </a:lnSpc>
              <a:buClrTx/>
              <a:buSzTx/>
              <a:buFontTx/>
              <a:buNone/>
            </a:pPr>
            <a:r>
              <a:rPr sz="40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他們卻不聽從，</a:t>
            </a:r>
            <a:r>
              <a:rPr sz="4000">
                <a:solidFill>
                  <a:srgbClr val="FFFF00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仍照先前的風俗去行</a:t>
            </a:r>
            <a:r>
              <a:rPr sz="40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。</a:t>
            </a:r>
          </a:p>
          <a:p>
            <a:pPr algn="ctr">
              <a:lnSpc>
                <a:spcPct val="160000"/>
              </a:lnSpc>
              <a:buClrTx/>
              <a:buSzTx/>
              <a:buFontTx/>
              <a:buNone/>
            </a:pPr>
            <a:r>
              <a:rPr sz="28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王下17:40</a:t>
            </a:r>
          </a:p>
          <a:p>
            <a:pPr algn="ctr">
              <a:lnSpc>
                <a:spcPct val="160000"/>
              </a:lnSpc>
              <a:buClrTx/>
              <a:buSzTx/>
              <a:buFontTx/>
              <a:buNone/>
            </a:pPr>
            <a:endParaRPr sz="40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sym typeface="+mn-ea"/>
            </a:endParaRPr>
          </a:p>
          <a:p>
            <a:pPr algn="ctr">
              <a:lnSpc>
                <a:spcPct val="160000"/>
              </a:lnSpc>
              <a:buClrTx/>
              <a:buSzTx/>
              <a:buFontTx/>
              <a:buNone/>
            </a:pPr>
            <a:r>
              <a:rPr sz="40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那時，你們在其中行事為人，</a:t>
            </a:r>
            <a:r>
              <a:rPr sz="4000">
                <a:solidFill>
                  <a:srgbClr val="FFFF00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隨從今世的風俗</a:t>
            </a:r>
            <a:r>
              <a:rPr sz="40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…</a:t>
            </a:r>
          </a:p>
          <a:p>
            <a:pPr algn="ctr">
              <a:lnSpc>
                <a:spcPct val="160000"/>
              </a:lnSpc>
              <a:buClrTx/>
              <a:buSzTx/>
              <a:buFontTx/>
              <a:buNone/>
            </a:pPr>
            <a:r>
              <a:rPr sz="28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弗2:2</a:t>
            </a:r>
          </a:p>
          <a:p>
            <a:pPr algn="ctr">
              <a:lnSpc>
                <a:spcPct val="160000"/>
              </a:lnSpc>
              <a:buClrTx/>
              <a:buSzTx/>
              <a:buFontTx/>
              <a:buNone/>
            </a:pPr>
            <a:r>
              <a:rPr lang="en-US" altLang="zh-CN" sz="24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                                                                                      </a:t>
            </a:r>
            <a:endParaRPr lang="zh-CN" altLang="en-US" sz="24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sym typeface="+mn-ea"/>
            </a:endParaRPr>
          </a:p>
        </p:txBody>
      </p:sp>
      <p:sp>
        <p:nvSpPr>
          <p:cNvPr id="7" name="Freeform: Shape 9"/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4"/>
            </p:custDataLst>
          </p:nvPr>
        </p:nvSpPr>
        <p:spPr>
          <a:xfrm>
            <a:off x="637093" y="643467"/>
            <a:ext cx="10917814" cy="5571066"/>
          </a:xfrm>
          <a:custGeom>
            <a:avLst/>
            <a:gdLst>
              <a:gd name="connsiteX0" fmla="*/ 195712 w 10917814"/>
              <a:gd name="connsiteY0" fmla="*/ 0 h 5571066"/>
              <a:gd name="connsiteX1" fmla="*/ 5062165 w 10917814"/>
              <a:gd name="connsiteY1" fmla="*/ 0 h 5571066"/>
              <a:gd name="connsiteX2" fmla="*/ 5419638 w 10917814"/>
              <a:gd name="connsiteY2" fmla="*/ 268105 h 5571066"/>
              <a:gd name="connsiteX3" fmla="*/ 5428105 w 10917814"/>
              <a:gd name="connsiteY3" fmla="*/ 271280 h 5571066"/>
              <a:gd name="connsiteX4" fmla="*/ 5440804 w 10917814"/>
              <a:gd name="connsiteY4" fmla="*/ 276043 h 5571066"/>
              <a:gd name="connsiteX5" fmla="*/ 5453505 w 10917814"/>
              <a:gd name="connsiteY5" fmla="*/ 280805 h 5571066"/>
              <a:gd name="connsiteX6" fmla="*/ 5464088 w 10917814"/>
              <a:gd name="connsiteY6" fmla="*/ 280805 h 5571066"/>
              <a:gd name="connsiteX7" fmla="*/ 5476788 w 10917814"/>
              <a:gd name="connsiteY7" fmla="*/ 280805 h 5571066"/>
              <a:gd name="connsiteX8" fmla="*/ 5487371 w 10917814"/>
              <a:gd name="connsiteY8" fmla="*/ 276043 h 5571066"/>
              <a:gd name="connsiteX9" fmla="*/ 5500071 w 10917814"/>
              <a:gd name="connsiteY9" fmla="*/ 271280 h 5571066"/>
              <a:gd name="connsiteX10" fmla="*/ 5508538 w 10917814"/>
              <a:gd name="connsiteY10" fmla="*/ 268105 h 5571066"/>
              <a:gd name="connsiteX11" fmla="*/ 5866011 w 10917814"/>
              <a:gd name="connsiteY11" fmla="*/ 0 h 5571066"/>
              <a:gd name="connsiteX12" fmla="*/ 10722102 w 10917814"/>
              <a:gd name="connsiteY12" fmla="*/ 0 h 5571066"/>
              <a:gd name="connsiteX13" fmla="*/ 10917814 w 10917814"/>
              <a:gd name="connsiteY13" fmla="*/ 195712 h 5571066"/>
              <a:gd name="connsiteX14" fmla="*/ 10917814 w 10917814"/>
              <a:gd name="connsiteY14" fmla="*/ 5375354 h 5571066"/>
              <a:gd name="connsiteX15" fmla="*/ 10722102 w 10917814"/>
              <a:gd name="connsiteY15" fmla="*/ 5571066 h 5571066"/>
              <a:gd name="connsiteX16" fmla="*/ 195712 w 10917814"/>
              <a:gd name="connsiteY16" fmla="*/ 5571066 h 5571066"/>
              <a:gd name="connsiteX17" fmla="*/ 0 w 10917814"/>
              <a:gd name="connsiteY17" fmla="*/ 5375354 h 5571066"/>
              <a:gd name="connsiteX18" fmla="*/ 0 w 10917814"/>
              <a:gd name="connsiteY18" fmla="*/ 195712 h 5571066"/>
              <a:gd name="connsiteX19" fmla="*/ 195712 w 10917814"/>
              <a:gd name="connsiteY19" fmla="*/ 0 h 557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917814" h="5571066">
                <a:moveTo>
                  <a:pt x="195712" y="0"/>
                </a:moveTo>
                <a:lnTo>
                  <a:pt x="5062165" y="0"/>
                </a:lnTo>
                <a:lnTo>
                  <a:pt x="5419638" y="268105"/>
                </a:lnTo>
                <a:lnTo>
                  <a:pt x="5428105" y="271280"/>
                </a:lnTo>
                <a:lnTo>
                  <a:pt x="5440804" y="276043"/>
                </a:lnTo>
                <a:lnTo>
                  <a:pt x="5453505" y="280805"/>
                </a:lnTo>
                <a:lnTo>
                  <a:pt x="5464088" y="280805"/>
                </a:lnTo>
                <a:lnTo>
                  <a:pt x="5476788" y="280805"/>
                </a:lnTo>
                <a:lnTo>
                  <a:pt x="5487371" y="276043"/>
                </a:lnTo>
                <a:lnTo>
                  <a:pt x="5500071" y="271280"/>
                </a:lnTo>
                <a:lnTo>
                  <a:pt x="5508538" y="268105"/>
                </a:lnTo>
                <a:lnTo>
                  <a:pt x="5866011" y="0"/>
                </a:lnTo>
                <a:lnTo>
                  <a:pt x="10722102" y="0"/>
                </a:lnTo>
                <a:cubicBezTo>
                  <a:pt x="10830191" y="0"/>
                  <a:pt x="10917814" y="87623"/>
                  <a:pt x="10917814" y="195712"/>
                </a:cubicBezTo>
                <a:lnTo>
                  <a:pt x="10917814" y="5375354"/>
                </a:lnTo>
                <a:cubicBezTo>
                  <a:pt x="10917814" y="5483443"/>
                  <a:pt x="10830191" y="5571066"/>
                  <a:pt x="10722102" y="5571066"/>
                </a:cubicBezTo>
                <a:lnTo>
                  <a:pt x="195712" y="5571066"/>
                </a:lnTo>
                <a:cubicBezTo>
                  <a:pt x="87623" y="5571066"/>
                  <a:pt x="0" y="5483443"/>
                  <a:pt x="0" y="5375354"/>
                </a:cubicBezTo>
                <a:lnTo>
                  <a:pt x="0" y="195712"/>
                </a:lnTo>
                <a:cubicBezTo>
                  <a:pt x="0" y="87623"/>
                  <a:pt x="87623" y="0"/>
                  <a:pt x="195712" y="0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4481" y="4984743"/>
            <a:ext cx="3712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id-ID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</a:p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 r="242" b="6868"/>
          <a:stretch>
            <a:fillRect/>
          </a:stretch>
        </p:blipFill>
        <p:spPr>
          <a:xfrm>
            <a:off x="-72390" y="-635"/>
            <a:ext cx="12264390" cy="6858635"/>
          </a:xfrm>
          <a:prstGeom prst="rect">
            <a:avLst/>
          </a:prstGeom>
        </p:spPr>
      </p:pic>
      <p:sp>
        <p:nvSpPr>
          <p:cNvPr id="2" name="Text Box 3"/>
          <p:cNvSpPr txBox="1"/>
          <p:nvPr/>
        </p:nvSpPr>
        <p:spPr>
          <a:xfrm>
            <a:off x="131445" y="153670"/>
            <a:ext cx="11786870" cy="45821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60000"/>
              </a:lnSpc>
              <a:buClrTx/>
              <a:buSzTx/>
              <a:buFontTx/>
              <a:buNone/>
            </a:pPr>
            <a:endParaRPr sz="36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sym typeface="+mn-ea"/>
            </a:endParaRPr>
          </a:p>
          <a:p>
            <a:pPr algn="l">
              <a:lnSpc>
                <a:spcPct val="160000"/>
              </a:lnSpc>
              <a:buClrTx/>
              <a:buSzTx/>
              <a:buFontTx/>
              <a:buNone/>
            </a:pPr>
            <a:endParaRPr sz="36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sym typeface="+mn-ea"/>
            </a:endParaRPr>
          </a:p>
          <a:p>
            <a:pPr algn="ctr">
              <a:lnSpc>
                <a:spcPct val="160000"/>
              </a:lnSpc>
              <a:buClrTx/>
              <a:buSzTx/>
              <a:buFontTx/>
              <a:buNone/>
            </a:pPr>
            <a:r>
              <a:rPr sz="36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我現在是要得人的心呢，還是要得　神的心呢？</a:t>
            </a:r>
          </a:p>
          <a:p>
            <a:pPr algn="ctr">
              <a:lnSpc>
                <a:spcPct val="160000"/>
              </a:lnSpc>
              <a:buClrTx/>
              <a:buSzTx/>
              <a:buFontTx/>
              <a:buNone/>
            </a:pPr>
            <a:r>
              <a:rPr sz="36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我豈是討人的喜歡嗎？……</a:t>
            </a:r>
          </a:p>
          <a:p>
            <a:pPr algn="ctr">
              <a:lnSpc>
                <a:spcPct val="160000"/>
              </a:lnSpc>
              <a:buClrTx/>
              <a:buSzTx/>
              <a:buFontTx/>
              <a:buNone/>
            </a:pPr>
            <a:endParaRPr sz="36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sym typeface="+mn-ea"/>
            </a:endParaRPr>
          </a:p>
          <a:p>
            <a:pPr algn="ctr">
              <a:lnSpc>
                <a:spcPct val="160000"/>
              </a:lnSpc>
              <a:buClrTx/>
              <a:buSzTx/>
              <a:buFontTx/>
              <a:buNone/>
            </a:pPr>
            <a:r>
              <a:rPr sz="28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加1:10</a:t>
            </a:r>
          </a:p>
          <a:p>
            <a:pPr algn="l">
              <a:lnSpc>
                <a:spcPct val="160000"/>
              </a:lnSpc>
              <a:buClrTx/>
              <a:buSzTx/>
              <a:buFontTx/>
              <a:buNone/>
            </a:pPr>
            <a:r>
              <a:rPr lang="en-US" altLang="zh-CN" sz="20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                                           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4481" y="4984743"/>
            <a:ext cx="3712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id-ID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</a:p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 r="242" b="6868"/>
          <a:stretch>
            <a:fillRect/>
          </a:stretch>
        </p:blipFill>
        <p:spPr>
          <a:xfrm>
            <a:off x="-72390" y="-635"/>
            <a:ext cx="12264390" cy="685863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182880" y="689610"/>
            <a:ext cx="11753215" cy="60718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70000"/>
              </a:lnSpc>
              <a:buClrTx/>
              <a:buSzTx/>
              <a:buFontTx/>
              <a:buNone/>
            </a:pPr>
            <a:r>
              <a:rPr sz="44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二、從社會獨立，有獨立的思想</a:t>
            </a:r>
          </a:p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endParaRPr sz="44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endParaRPr sz="44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  <a:p>
            <a:pPr algn="ctr">
              <a:lnSpc>
                <a:spcPct val="90000"/>
              </a:lnSpc>
              <a:buClrTx/>
              <a:buSzTx/>
              <a:buFontTx/>
              <a:buNone/>
            </a:pPr>
            <a:r>
              <a:rPr sz="3600">
                <a:solidFill>
                  <a:schemeClr val="bg1"/>
                </a:solidFill>
                <a:latin typeface="KaiTi" panose="02010609060101010101" charset="-122"/>
                <a:ea typeface="KaiTi" panose="02010609060101010101" charset="-122"/>
                <a:cs typeface="KaiTi" panose="02010609060101010101" charset="-122"/>
                <a:sym typeface="+mn-ea"/>
              </a:rPr>
              <a:t>不要效法這個世界，只要心意更新而變化，</a:t>
            </a:r>
          </a:p>
          <a:p>
            <a:pPr algn="ctr">
              <a:lnSpc>
                <a:spcPct val="90000"/>
              </a:lnSpc>
              <a:buClrTx/>
              <a:buSzTx/>
              <a:buFontTx/>
              <a:buNone/>
            </a:pPr>
            <a:r>
              <a:rPr sz="3600">
                <a:solidFill>
                  <a:schemeClr val="bg1"/>
                </a:solidFill>
                <a:latin typeface="KaiTi" panose="02010609060101010101" charset="-122"/>
                <a:ea typeface="KaiTi" panose="02010609060101010101" charset="-122"/>
                <a:cs typeface="KaiTi" panose="02010609060101010101" charset="-122"/>
                <a:sym typeface="+mn-ea"/>
              </a:rPr>
              <a:t>叫你們察驗</a:t>
            </a:r>
            <a:r>
              <a:rPr sz="3600" u="sng">
                <a:solidFill>
                  <a:schemeClr val="bg1"/>
                </a:solidFill>
                <a:latin typeface="KaiTi" panose="02010609060101010101" charset="-122"/>
                <a:ea typeface="KaiTi" panose="02010609060101010101" charset="-122"/>
                <a:cs typeface="KaiTi" panose="02010609060101010101" charset="-122"/>
                <a:sym typeface="+mn-ea"/>
              </a:rPr>
              <a:t>何為　</a:t>
            </a:r>
            <a:r>
              <a:rPr sz="4800" b="1" u="sng">
                <a:solidFill>
                  <a:srgbClr val="FFFF00"/>
                </a:solidFill>
                <a:latin typeface="KaiTi" panose="02010609060101010101" charset="-122"/>
                <a:ea typeface="KaiTi" panose="02010609060101010101" charset="-122"/>
                <a:cs typeface="KaiTi" panose="02010609060101010101" charset="-122"/>
                <a:sym typeface="+mn-ea"/>
              </a:rPr>
              <a:t>神</a:t>
            </a:r>
            <a:r>
              <a:rPr sz="3600" u="sng">
                <a:solidFill>
                  <a:schemeClr val="bg1"/>
                </a:solidFill>
                <a:latin typeface="KaiTi" panose="02010609060101010101" charset="-122"/>
                <a:ea typeface="KaiTi" panose="02010609060101010101" charset="-122"/>
                <a:cs typeface="KaiTi" panose="02010609060101010101" charset="-122"/>
                <a:sym typeface="+mn-ea"/>
              </a:rPr>
              <a:t>的善良、純全、可喜悅的旨意</a:t>
            </a:r>
            <a:r>
              <a:rPr sz="3600">
                <a:solidFill>
                  <a:schemeClr val="bg1"/>
                </a:solidFill>
                <a:latin typeface="KaiTi" panose="02010609060101010101" charset="-122"/>
                <a:ea typeface="KaiTi" panose="02010609060101010101" charset="-122"/>
                <a:cs typeface="KaiTi" panose="02010609060101010101" charset="-122"/>
                <a:sym typeface="+mn-ea"/>
              </a:rPr>
              <a:t>。</a:t>
            </a:r>
          </a:p>
          <a:p>
            <a:pPr algn="ctr">
              <a:lnSpc>
                <a:spcPct val="90000"/>
              </a:lnSpc>
              <a:buClrTx/>
              <a:buSzTx/>
              <a:buFontTx/>
              <a:buNone/>
            </a:pPr>
            <a:endParaRPr sz="3600">
              <a:solidFill>
                <a:schemeClr val="bg1"/>
              </a:solidFill>
              <a:latin typeface="KaiTi" panose="02010609060101010101" charset="-122"/>
              <a:ea typeface="KaiTi" panose="02010609060101010101" charset="-122"/>
              <a:cs typeface="KaiTi" panose="02010609060101010101" charset="-122"/>
              <a:sym typeface="+mn-ea"/>
            </a:endParaRPr>
          </a:p>
          <a:p>
            <a:pPr algn="ctr">
              <a:lnSpc>
                <a:spcPct val="90000"/>
              </a:lnSpc>
              <a:buClrTx/>
              <a:buSzTx/>
              <a:buFontTx/>
              <a:buNone/>
            </a:pPr>
            <a:r>
              <a:rPr sz="2800">
                <a:solidFill>
                  <a:schemeClr val="bg1"/>
                </a:solidFill>
                <a:latin typeface="KaiTi" panose="02010609060101010101" charset="-122"/>
                <a:ea typeface="KaiTi" panose="02010609060101010101" charset="-122"/>
                <a:cs typeface="KaiTi" panose="02010609060101010101" charset="-122"/>
                <a:sym typeface="+mn-ea"/>
              </a:rPr>
              <a:t>羅12:2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4481" y="4984743"/>
            <a:ext cx="3712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id-ID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</a:p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 r="242" b="6868"/>
          <a:stretch>
            <a:fillRect/>
          </a:stretch>
        </p:blipFill>
        <p:spPr>
          <a:xfrm>
            <a:off x="-72390" y="-635"/>
            <a:ext cx="12264390" cy="6858635"/>
          </a:xfrm>
          <a:prstGeom prst="rect">
            <a:avLst/>
          </a:prstGeom>
        </p:spPr>
      </p:pic>
      <p:pic>
        <p:nvPicPr>
          <p:cNvPr id="104" name="图片 103"/>
          <p:cNvPicPr/>
          <p:nvPr/>
        </p:nvPicPr>
        <p:blipFill>
          <a:blip r:embed="rId5"/>
          <a:srcRect b="5299"/>
          <a:stretch>
            <a:fillRect/>
          </a:stretch>
        </p:blipFill>
        <p:spPr>
          <a:xfrm>
            <a:off x="1136015" y="742950"/>
            <a:ext cx="10189845" cy="544131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4481" y="4984743"/>
            <a:ext cx="3712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id-ID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</a:p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 r="242" b="6868"/>
          <a:stretch>
            <a:fillRect/>
          </a:stretch>
        </p:blipFill>
        <p:spPr>
          <a:xfrm>
            <a:off x="-72390" y="-635"/>
            <a:ext cx="12264390" cy="6858635"/>
          </a:xfrm>
          <a:prstGeom prst="rect">
            <a:avLst/>
          </a:prstGeom>
        </p:spPr>
      </p:pic>
      <p:pic>
        <p:nvPicPr>
          <p:cNvPr id="105" name="图片 104"/>
          <p:cNvPicPr/>
          <p:nvPr/>
        </p:nvPicPr>
        <p:blipFill>
          <a:blip r:embed="rId5"/>
          <a:stretch>
            <a:fillRect/>
          </a:stretch>
        </p:blipFill>
        <p:spPr>
          <a:xfrm>
            <a:off x="1524000" y="1510665"/>
            <a:ext cx="3253740" cy="34740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 Box 3"/>
          <p:cNvSpPr txBox="1"/>
          <p:nvPr/>
        </p:nvSpPr>
        <p:spPr>
          <a:xfrm>
            <a:off x="5299075" y="728980"/>
            <a:ext cx="7244080" cy="54546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60000"/>
              </a:lnSpc>
              <a:buClrTx/>
              <a:buSzTx/>
              <a:buFontTx/>
              <a:buNone/>
            </a:pPr>
            <a:r>
              <a:rPr lang="en-US" altLang="zh-CN" sz="40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   </a:t>
            </a:r>
            <a:r>
              <a:rPr lang="zh-CN" sz="40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上帝呼召我去服侍他！</a:t>
            </a:r>
          </a:p>
          <a:p>
            <a:pPr marL="0" algn="ctr">
              <a:lnSpc>
                <a:spcPct val="160000"/>
              </a:lnSpc>
              <a:buClrTx/>
              <a:buSzTx/>
              <a:buFontTx/>
              <a:buNone/>
            </a:pPr>
            <a:endParaRPr lang="zh-CN" sz="40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sym typeface="+mn-ea"/>
            </a:endParaRPr>
          </a:p>
          <a:p>
            <a:pPr marL="0" algn="l">
              <a:lnSpc>
                <a:spcPct val="160000"/>
              </a:lnSpc>
              <a:buClrTx/>
              <a:buSzTx/>
              <a:buFontTx/>
              <a:buNone/>
            </a:pPr>
            <a:r>
              <a:rPr lang="zh-CN" sz="40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 </a:t>
            </a:r>
            <a:r>
              <a:rPr lang="en-US" altLang="zh-CN" sz="40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   </a:t>
            </a:r>
            <a:r>
              <a:rPr lang="zh-CN" sz="40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護理是我跟隨基督</a:t>
            </a:r>
            <a:endParaRPr lang="zh-CN" sz="4000" strike="noStrike" noProof="1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</a:endParaRPr>
          </a:p>
          <a:p>
            <a:pPr marL="0" algn="ctr">
              <a:lnSpc>
                <a:spcPct val="160000"/>
              </a:lnSpc>
              <a:buClrTx/>
              <a:buSzTx/>
              <a:buFontTx/>
              <a:buNone/>
            </a:pPr>
            <a:r>
              <a:rPr lang="zh-CN" sz="40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走上的一條十字架的道路。 </a:t>
            </a:r>
            <a:endParaRPr lang="zh-CN" sz="4000" strike="noStrike" noProof="1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</a:endParaRPr>
          </a:p>
          <a:p>
            <a:pPr marL="0" algn="ctr">
              <a:lnSpc>
                <a:spcPct val="160000"/>
              </a:lnSpc>
              <a:buClrTx/>
              <a:buSzTx/>
              <a:buFontTx/>
              <a:buNone/>
            </a:pPr>
            <a:r>
              <a:rPr lang="zh-CN" sz="40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   ---南丁格爾</a:t>
            </a:r>
            <a:endParaRPr lang="zh-CN" sz="4000" strike="noStrike" noProof="1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sym typeface="+mn-ea"/>
            </a:endParaRPr>
          </a:p>
          <a:p>
            <a:pPr algn="ctr">
              <a:lnSpc>
                <a:spcPct val="160000"/>
              </a:lnSpc>
              <a:buClrTx/>
              <a:buSzTx/>
              <a:buFontTx/>
              <a:buNone/>
            </a:pPr>
            <a:endParaRPr sz="40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sym typeface="+mn-ea"/>
            </a:endParaRPr>
          </a:p>
          <a:p>
            <a:pPr algn="ctr">
              <a:lnSpc>
                <a:spcPct val="160000"/>
              </a:lnSpc>
              <a:buClrTx/>
              <a:buSzTx/>
              <a:buFontTx/>
              <a:buNone/>
            </a:pPr>
            <a:r>
              <a:rPr lang="en-US" altLang="zh-CN" sz="24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                                                                                      </a:t>
            </a:r>
            <a:endParaRPr lang="zh-CN" altLang="en-US" sz="24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4481" y="4984743"/>
            <a:ext cx="3712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id-ID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</a:p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 r="242" b="6868"/>
          <a:stretch>
            <a:fillRect/>
          </a:stretch>
        </p:blipFill>
        <p:spPr>
          <a:xfrm>
            <a:off x="-72390" y="-635"/>
            <a:ext cx="12264390" cy="6858635"/>
          </a:xfrm>
          <a:prstGeom prst="rect">
            <a:avLst/>
          </a:prstGeom>
        </p:spPr>
      </p:pic>
      <p:pic>
        <p:nvPicPr>
          <p:cNvPr id="104" name="图片 103"/>
          <p:cNvPicPr/>
          <p:nvPr/>
        </p:nvPicPr>
        <p:blipFill>
          <a:blip r:embed="rId5"/>
          <a:stretch>
            <a:fillRect/>
          </a:stretch>
        </p:blipFill>
        <p:spPr>
          <a:xfrm>
            <a:off x="1333500" y="742950"/>
            <a:ext cx="9144000" cy="49911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4481" y="4984743"/>
            <a:ext cx="3712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id-ID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</a:p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 r="242" b="6868"/>
          <a:stretch>
            <a:fillRect/>
          </a:stretch>
        </p:blipFill>
        <p:spPr>
          <a:xfrm>
            <a:off x="-72390" y="-635"/>
            <a:ext cx="12264390" cy="685863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182880" y="689610"/>
            <a:ext cx="11753215" cy="60718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70000"/>
              </a:lnSpc>
              <a:buClrTx/>
              <a:buSzTx/>
              <a:buFontTx/>
              <a:buNone/>
            </a:pPr>
            <a:r>
              <a:rPr sz="44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二、從社會獨立，有獨立的思想</a:t>
            </a:r>
          </a:p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endParaRPr sz="44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endParaRPr sz="44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  <a:p>
            <a:pPr algn="ctr">
              <a:lnSpc>
                <a:spcPct val="90000"/>
              </a:lnSpc>
              <a:buClrTx/>
              <a:buSzTx/>
              <a:buFontTx/>
              <a:buNone/>
            </a:pPr>
            <a:r>
              <a:rPr sz="3600">
                <a:solidFill>
                  <a:schemeClr val="bg1"/>
                </a:solidFill>
                <a:latin typeface="KaiTi" panose="02010609060101010101" charset="-122"/>
                <a:ea typeface="KaiTi" panose="02010609060101010101" charset="-122"/>
                <a:cs typeface="KaiTi" panose="02010609060101010101" charset="-122"/>
                <a:sym typeface="+mn-ea"/>
              </a:rPr>
              <a:t>不要效法這個世界，只要心意更新而變化，</a:t>
            </a:r>
          </a:p>
          <a:p>
            <a:pPr algn="ctr">
              <a:lnSpc>
                <a:spcPct val="90000"/>
              </a:lnSpc>
              <a:buClrTx/>
              <a:buSzTx/>
              <a:buFontTx/>
              <a:buNone/>
            </a:pPr>
            <a:r>
              <a:rPr sz="3600">
                <a:solidFill>
                  <a:schemeClr val="bg1"/>
                </a:solidFill>
                <a:latin typeface="KaiTi" panose="02010609060101010101" charset="-122"/>
                <a:ea typeface="KaiTi" panose="02010609060101010101" charset="-122"/>
                <a:cs typeface="KaiTi" panose="02010609060101010101" charset="-122"/>
                <a:sym typeface="+mn-ea"/>
              </a:rPr>
              <a:t>叫你們察驗</a:t>
            </a:r>
            <a:r>
              <a:rPr sz="3600" u="sng">
                <a:solidFill>
                  <a:schemeClr val="bg1"/>
                </a:solidFill>
                <a:latin typeface="KaiTi" panose="02010609060101010101" charset="-122"/>
                <a:ea typeface="KaiTi" panose="02010609060101010101" charset="-122"/>
                <a:cs typeface="KaiTi" panose="02010609060101010101" charset="-122"/>
                <a:sym typeface="+mn-ea"/>
              </a:rPr>
              <a:t>何為　</a:t>
            </a:r>
            <a:r>
              <a:rPr sz="4800" b="1" u="sng">
                <a:solidFill>
                  <a:srgbClr val="FFFF00"/>
                </a:solidFill>
                <a:latin typeface="KaiTi" panose="02010609060101010101" charset="-122"/>
                <a:ea typeface="KaiTi" panose="02010609060101010101" charset="-122"/>
                <a:cs typeface="KaiTi" panose="02010609060101010101" charset="-122"/>
                <a:sym typeface="+mn-ea"/>
              </a:rPr>
              <a:t>神</a:t>
            </a:r>
            <a:r>
              <a:rPr sz="3600" u="sng">
                <a:solidFill>
                  <a:schemeClr val="bg1"/>
                </a:solidFill>
                <a:latin typeface="KaiTi" panose="02010609060101010101" charset="-122"/>
                <a:ea typeface="KaiTi" panose="02010609060101010101" charset="-122"/>
                <a:cs typeface="KaiTi" panose="02010609060101010101" charset="-122"/>
                <a:sym typeface="+mn-ea"/>
              </a:rPr>
              <a:t>的善良、纯全、可喜悦的旨意</a:t>
            </a:r>
            <a:r>
              <a:rPr sz="3600">
                <a:solidFill>
                  <a:schemeClr val="bg1"/>
                </a:solidFill>
                <a:latin typeface="KaiTi" panose="02010609060101010101" charset="-122"/>
                <a:ea typeface="KaiTi" panose="02010609060101010101" charset="-122"/>
                <a:cs typeface="KaiTi" panose="02010609060101010101" charset="-122"/>
                <a:sym typeface="+mn-ea"/>
              </a:rPr>
              <a:t>。</a:t>
            </a:r>
          </a:p>
          <a:p>
            <a:pPr algn="ctr">
              <a:lnSpc>
                <a:spcPct val="90000"/>
              </a:lnSpc>
              <a:buClrTx/>
              <a:buSzTx/>
              <a:buFontTx/>
              <a:buNone/>
            </a:pPr>
            <a:endParaRPr sz="3600">
              <a:solidFill>
                <a:schemeClr val="bg1"/>
              </a:solidFill>
              <a:latin typeface="KaiTi" panose="02010609060101010101" charset="-122"/>
              <a:ea typeface="KaiTi" panose="02010609060101010101" charset="-122"/>
              <a:cs typeface="KaiTi" panose="02010609060101010101" charset="-122"/>
              <a:sym typeface="+mn-ea"/>
            </a:endParaRPr>
          </a:p>
          <a:p>
            <a:pPr algn="ctr">
              <a:lnSpc>
                <a:spcPct val="90000"/>
              </a:lnSpc>
              <a:buClrTx/>
              <a:buSzTx/>
              <a:buFontTx/>
              <a:buNone/>
            </a:pPr>
            <a:r>
              <a:rPr sz="2800">
                <a:solidFill>
                  <a:schemeClr val="bg1"/>
                </a:solidFill>
                <a:latin typeface="KaiTi" panose="02010609060101010101" charset="-122"/>
                <a:ea typeface="KaiTi" panose="02010609060101010101" charset="-122"/>
                <a:cs typeface="KaiTi" panose="02010609060101010101" charset="-122"/>
                <a:sym typeface="+mn-ea"/>
              </a:rPr>
              <a:t>羅12:2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图片 99"/>
          <p:cNvPicPr/>
          <p:nvPr/>
        </p:nvPicPr>
        <p:blipFill>
          <a:blip r:embed="rId3"/>
          <a:stretch>
            <a:fillRect/>
          </a:stretch>
        </p:blipFill>
        <p:spPr>
          <a:xfrm>
            <a:off x="605790" y="2278380"/>
            <a:ext cx="5365750" cy="33445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图片 100"/>
          <p:cNvPicPr/>
          <p:nvPr/>
        </p:nvPicPr>
        <p:blipFill>
          <a:blip r:embed="rId4"/>
          <a:stretch>
            <a:fillRect/>
          </a:stretch>
        </p:blipFill>
        <p:spPr>
          <a:xfrm>
            <a:off x="6652260" y="854075"/>
            <a:ext cx="5111750" cy="3282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4481" y="4984743"/>
            <a:ext cx="3712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id-ID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</a:p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 r="242" b="6868"/>
          <a:stretch>
            <a:fillRect/>
          </a:stretch>
        </p:blipFill>
        <p:spPr>
          <a:xfrm>
            <a:off x="-72390" y="-635"/>
            <a:ext cx="12264390" cy="685863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182880" y="689610"/>
            <a:ext cx="11753215" cy="60718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220000"/>
              </a:lnSpc>
              <a:buClrTx/>
              <a:buSzTx/>
              <a:buFontTx/>
              <a:buNone/>
            </a:pPr>
            <a:r>
              <a:rPr lang="zh-CN" sz="44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一、從父母獨立，有獨立的人格</a:t>
            </a:r>
          </a:p>
          <a:p>
            <a:pPr algn="ctr">
              <a:lnSpc>
                <a:spcPct val="220000"/>
              </a:lnSpc>
              <a:buClrTx/>
              <a:buSzTx/>
              <a:buFontTx/>
              <a:buNone/>
            </a:pPr>
            <a:r>
              <a:rPr sz="44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二、從社會獨立，有獨立的思想</a:t>
            </a:r>
          </a:p>
          <a:p>
            <a:pPr algn="ctr">
              <a:lnSpc>
                <a:spcPct val="220000"/>
              </a:lnSpc>
              <a:buClrTx/>
              <a:buSzTx/>
              <a:buFontTx/>
              <a:buNone/>
            </a:pPr>
            <a:r>
              <a:rPr lang="zh-CN" sz="44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三、從罪恶独立，有独立的灵魂</a:t>
            </a:r>
            <a:endParaRPr sz="44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endParaRPr sz="28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4481" y="4984743"/>
            <a:ext cx="3712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id-ID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</a:p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rcRect r="242" b="6868"/>
          <a:stretch>
            <a:fillRect/>
          </a:stretch>
        </p:blipFill>
        <p:spPr>
          <a:xfrm>
            <a:off x="-72390" y="-635"/>
            <a:ext cx="12264390" cy="6858635"/>
          </a:xfrm>
          <a:prstGeom prst="rect">
            <a:avLst/>
          </a:prstGeom>
        </p:spPr>
      </p:pic>
      <p:sp>
        <p:nvSpPr>
          <p:cNvPr id="2" name="Text Box 3"/>
          <p:cNvSpPr txBox="1"/>
          <p:nvPr>
            <p:custDataLst>
              <p:tags r:id="rId2"/>
            </p:custDataLst>
          </p:nvPr>
        </p:nvSpPr>
        <p:spPr>
          <a:xfrm>
            <a:off x="344170" y="1937385"/>
            <a:ext cx="11558905" cy="57194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60000"/>
              </a:lnSpc>
              <a:buClrTx/>
              <a:buSzTx/>
              <a:buFontTx/>
              <a:buNone/>
            </a:pPr>
            <a:r>
              <a:rPr sz="36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耶穌回答說：我實實在在地告訴你們：</a:t>
            </a:r>
          </a:p>
          <a:p>
            <a:pPr algn="ctr">
              <a:lnSpc>
                <a:spcPct val="160000"/>
              </a:lnSpc>
              <a:buClrTx/>
              <a:buSzTx/>
              <a:buFontTx/>
              <a:buNone/>
            </a:pPr>
            <a:r>
              <a:rPr sz="3600">
                <a:solidFill>
                  <a:srgbClr val="FFFF00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所有犯罪的，就是罪的奴僕</a:t>
            </a:r>
            <a:r>
              <a:rPr sz="36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。</a:t>
            </a:r>
          </a:p>
          <a:p>
            <a:pPr algn="ctr">
              <a:lnSpc>
                <a:spcPct val="160000"/>
              </a:lnSpc>
              <a:buClrTx/>
              <a:buSzTx/>
              <a:buFontTx/>
              <a:buNone/>
            </a:pPr>
            <a:endParaRPr sz="36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sym typeface="+mn-ea"/>
            </a:endParaRPr>
          </a:p>
          <a:p>
            <a:pPr algn="ctr">
              <a:lnSpc>
                <a:spcPct val="160000"/>
              </a:lnSpc>
              <a:buClrTx/>
              <a:buSzTx/>
              <a:buFontTx/>
              <a:buNone/>
            </a:pP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約8:34</a:t>
            </a:r>
          </a:p>
          <a:p>
            <a:pPr algn="l">
              <a:lnSpc>
                <a:spcPct val="160000"/>
              </a:lnSpc>
              <a:buClrTx/>
              <a:buSzTx/>
              <a:buFontTx/>
              <a:buNone/>
            </a:pPr>
            <a:r>
              <a:rPr lang="en-US" altLang="zh-CN" sz="20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                                      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4481" y="4984743"/>
            <a:ext cx="3712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id-ID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</a:p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rcRect r="242" b="6868"/>
          <a:stretch>
            <a:fillRect/>
          </a:stretch>
        </p:blipFill>
        <p:spPr>
          <a:xfrm>
            <a:off x="-72390" y="-635"/>
            <a:ext cx="12264390" cy="6858635"/>
          </a:xfrm>
          <a:prstGeom prst="rect">
            <a:avLst/>
          </a:prstGeom>
        </p:spPr>
      </p:pic>
      <p:sp>
        <p:nvSpPr>
          <p:cNvPr id="2" name="Text Box 3"/>
          <p:cNvSpPr txBox="1"/>
          <p:nvPr>
            <p:custDataLst>
              <p:tags r:id="rId2"/>
            </p:custDataLst>
          </p:nvPr>
        </p:nvSpPr>
        <p:spPr>
          <a:xfrm>
            <a:off x="344170" y="225425"/>
            <a:ext cx="11558905" cy="50317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60000"/>
              </a:lnSpc>
              <a:buClrTx/>
              <a:buSzTx/>
              <a:buFontTx/>
              <a:buNone/>
            </a:pPr>
            <a:endParaRPr sz="36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sym typeface="+mn-ea"/>
            </a:endParaRPr>
          </a:p>
          <a:p>
            <a:pPr algn="ctr">
              <a:lnSpc>
                <a:spcPct val="160000"/>
              </a:lnSpc>
              <a:buClrTx/>
              <a:buSzTx/>
              <a:buFontTx/>
              <a:buNone/>
            </a:pPr>
            <a:r>
              <a:rPr sz="36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那時，你們在其中行事為人，</a:t>
            </a:r>
          </a:p>
          <a:p>
            <a:pPr algn="ctr">
              <a:lnSpc>
                <a:spcPct val="160000"/>
              </a:lnSpc>
              <a:buClrTx/>
              <a:buSzTx/>
              <a:buFontTx/>
              <a:buNone/>
            </a:pPr>
            <a:r>
              <a:rPr sz="36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隨從今世的風俗，</a:t>
            </a:r>
            <a:r>
              <a:rPr sz="3600">
                <a:solidFill>
                  <a:srgbClr val="FFFF00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順服空中掌權者的首領，</a:t>
            </a:r>
          </a:p>
          <a:p>
            <a:pPr algn="ctr">
              <a:lnSpc>
                <a:spcPct val="160000"/>
              </a:lnSpc>
              <a:buClrTx/>
              <a:buSzTx/>
              <a:buFontTx/>
              <a:buNone/>
            </a:pPr>
            <a:r>
              <a:rPr sz="3600">
                <a:solidFill>
                  <a:srgbClr val="FFFF00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就是現今在悖逆之子心中運行的邪靈</a:t>
            </a:r>
            <a:r>
              <a:rPr sz="36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。</a:t>
            </a:r>
            <a:r>
              <a:rPr lang="en-US" altLang="zh-CN" sz="20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           </a:t>
            </a:r>
          </a:p>
          <a:p>
            <a:pPr algn="ctr">
              <a:lnSpc>
                <a:spcPct val="160000"/>
              </a:lnSpc>
              <a:buClrTx/>
              <a:buSzTx/>
              <a:buFontTx/>
              <a:buNone/>
            </a:pPr>
            <a:endParaRPr sz="32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sym typeface="+mn-ea"/>
            </a:endParaRPr>
          </a:p>
          <a:p>
            <a:pPr algn="ctr">
              <a:lnSpc>
                <a:spcPct val="160000"/>
              </a:lnSpc>
              <a:buClrTx/>
              <a:buSzTx/>
              <a:buFontTx/>
              <a:buNone/>
            </a:pP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弗2:2</a:t>
            </a:r>
            <a:r>
              <a:rPr lang="en-US" altLang="zh-CN"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 </a:t>
            </a:r>
            <a:r>
              <a:rPr lang="en-US" altLang="zh-CN" sz="36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      </a:t>
            </a:r>
            <a:r>
              <a:rPr lang="en-US" altLang="zh-CN" sz="20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4481" y="4984743"/>
            <a:ext cx="3712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id-ID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</a:p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 r="242" b="6868"/>
          <a:stretch>
            <a:fillRect/>
          </a:stretch>
        </p:blipFill>
        <p:spPr>
          <a:xfrm>
            <a:off x="-72390" y="-635"/>
            <a:ext cx="12264390" cy="6858635"/>
          </a:xfrm>
          <a:prstGeom prst="rect">
            <a:avLst/>
          </a:prstGeom>
        </p:spPr>
      </p:pic>
      <p:sp>
        <p:nvSpPr>
          <p:cNvPr id="2" name="Text Box 3"/>
          <p:cNvSpPr txBox="1"/>
          <p:nvPr/>
        </p:nvSpPr>
        <p:spPr>
          <a:xfrm>
            <a:off x="-53340" y="509905"/>
            <a:ext cx="12096115" cy="50158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60000"/>
              </a:lnSpc>
              <a:buClrTx/>
              <a:buSzTx/>
              <a:buFontTx/>
              <a:buNone/>
            </a:pPr>
            <a:r>
              <a:rPr sz="36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所以</a:t>
            </a:r>
            <a:r>
              <a:rPr sz="3600">
                <a:solidFill>
                  <a:srgbClr val="FFFF00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天父的兒子若叫你們自由，你們就真自由了。</a:t>
            </a:r>
          </a:p>
          <a:p>
            <a:pPr algn="ctr">
              <a:lnSpc>
                <a:spcPct val="160000"/>
              </a:lnSpc>
              <a:buClrTx/>
              <a:buSzTx/>
              <a:buFontTx/>
              <a:buNone/>
            </a:pPr>
            <a:r>
              <a:rPr sz="28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約8:</a:t>
            </a:r>
            <a:r>
              <a:rPr lang="en-US" sz="28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36</a:t>
            </a:r>
            <a:endParaRPr sz="2800">
              <a:solidFill>
                <a:srgbClr val="FFFF00"/>
              </a:solidFill>
              <a:latin typeface="Microsoft YaHei" panose="020B0503020204020204" charset="-122"/>
              <a:ea typeface="Microsoft YaHei" panose="020B0503020204020204" charset="-122"/>
              <a:sym typeface="+mn-ea"/>
            </a:endParaRPr>
          </a:p>
          <a:p>
            <a:pPr algn="ctr">
              <a:lnSpc>
                <a:spcPct val="160000"/>
              </a:lnSpc>
              <a:buClrTx/>
              <a:buSzTx/>
              <a:buFontTx/>
              <a:buNone/>
            </a:pPr>
            <a:endParaRPr lang="en-US" altLang="zh-CN" sz="3600">
              <a:solidFill>
                <a:srgbClr val="FFFF00"/>
              </a:solidFill>
              <a:latin typeface="Microsoft YaHei" panose="020B0503020204020204" charset="-122"/>
              <a:ea typeface="Microsoft YaHei" panose="020B0503020204020204" charset="-122"/>
              <a:sym typeface="+mn-ea"/>
            </a:endParaRPr>
          </a:p>
          <a:p>
            <a:pPr algn="ctr">
              <a:lnSpc>
                <a:spcPct val="160000"/>
              </a:lnSpc>
              <a:buClrTx/>
              <a:buSzTx/>
              <a:buFontTx/>
              <a:buNone/>
            </a:pPr>
            <a:endParaRPr lang="en-US" altLang="zh-CN" sz="3600">
              <a:solidFill>
                <a:srgbClr val="FFFF00"/>
              </a:solidFill>
              <a:latin typeface="Microsoft YaHei" panose="020B0503020204020204" charset="-122"/>
              <a:ea typeface="Microsoft YaHei" panose="020B0503020204020204" charset="-122"/>
              <a:sym typeface="+mn-ea"/>
            </a:endParaRPr>
          </a:p>
          <a:p>
            <a:pPr algn="ctr">
              <a:lnSpc>
                <a:spcPct val="150000"/>
              </a:lnSpc>
              <a:buClrTx/>
              <a:buSzTx/>
              <a:buFontTx/>
              <a:buNone/>
            </a:pPr>
            <a:r>
              <a:rPr sz="36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犯罪的是屬魔鬼，因為魔鬼從起初就犯罪。　</a:t>
            </a:r>
            <a:r>
              <a:rPr lang="en-US" sz="36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  </a:t>
            </a:r>
          </a:p>
          <a:p>
            <a:pPr algn="ctr">
              <a:lnSpc>
                <a:spcPct val="150000"/>
              </a:lnSpc>
              <a:buClrTx/>
              <a:buSzTx/>
              <a:buFontTx/>
              <a:buNone/>
            </a:pPr>
            <a:r>
              <a:rPr sz="3600">
                <a:solidFill>
                  <a:srgbClr val="FFFF00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神的兒子顯現出來，為要除滅魔鬼的作為。</a:t>
            </a:r>
          </a:p>
          <a:p>
            <a:pPr algn="ctr">
              <a:lnSpc>
                <a:spcPct val="160000"/>
              </a:lnSpc>
              <a:buClrTx/>
              <a:buSzTx/>
              <a:buFontTx/>
              <a:buNone/>
            </a:pPr>
            <a:r>
              <a:rPr sz="28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約壹3:8 </a:t>
            </a: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  </a:t>
            </a:r>
            <a:r>
              <a:rPr sz="36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4481" y="4984743"/>
            <a:ext cx="3712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id-ID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</a:p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rcRect r="242" b="6868"/>
          <a:stretch>
            <a:fillRect/>
          </a:stretch>
        </p:blipFill>
        <p:spPr>
          <a:xfrm>
            <a:off x="-72390" y="-635"/>
            <a:ext cx="12264390" cy="685863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-1703705" y="152400"/>
            <a:ext cx="12760325" cy="60718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0" algn="ctr">
              <a:lnSpc>
                <a:spcPct val="170000"/>
              </a:lnSpc>
              <a:buNone/>
            </a:pPr>
            <a:r>
              <a:rPr lang="zh-CN" altLang="en-US" sz="4400" b="1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你值得一個屬於自己的獨立日</a:t>
            </a:r>
          </a:p>
          <a:p>
            <a:pPr indent="0" algn="l">
              <a:lnSpc>
                <a:spcPct val="170000"/>
              </a:lnSpc>
              <a:buNone/>
            </a:pPr>
            <a:r>
              <a:rPr lang="zh-CN" altLang="en-US" sz="4400" b="1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 </a:t>
            </a:r>
            <a:r>
              <a:rPr lang="en-US" altLang="zh-CN" sz="4400" b="1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    </a:t>
            </a:r>
            <a:r>
              <a:rPr lang="en-US" altLang="zh-CN" sz="3600" b="1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    </a:t>
            </a:r>
          </a:p>
          <a:p>
            <a:pPr indent="0" algn="l">
              <a:lnSpc>
                <a:spcPct val="170000"/>
              </a:lnSpc>
              <a:buNone/>
            </a:pPr>
            <a:r>
              <a:rPr lang="en-US" altLang="zh-CN" sz="3600" b="1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             </a:t>
            </a:r>
            <a:r>
              <a:rPr lang="zh-CN" sz="36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一、從父母獨立，有獨立的人格</a:t>
            </a:r>
          </a:p>
          <a:p>
            <a:pPr algn="ctr">
              <a:lnSpc>
                <a:spcPct val="220000"/>
              </a:lnSpc>
              <a:buClrTx/>
              <a:buSzTx/>
              <a:buFontTx/>
              <a:buNone/>
            </a:pPr>
            <a:r>
              <a:rPr sz="36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二、從社會獨立，有獨立的思想</a:t>
            </a:r>
          </a:p>
          <a:p>
            <a:pPr algn="ctr">
              <a:lnSpc>
                <a:spcPct val="220000"/>
              </a:lnSpc>
              <a:buClrTx/>
              <a:buSzTx/>
              <a:buFontTx/>
              <a:buNone/>
            </a:pPr>
            <a:r>
              <a:rPr lang="zh-CN" sz="36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三、從罪惡獨立，有獨立的靈魂</a:t>
            </a:r>
            <a:endParaRPr sz="36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endParaRPr sz="36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</p:txBody>
      </p:sp>
      <p:pic>
        <p:nvPicPr>
          <p:cNvPr id="101" name="图片 100"/>
          <p:cNvPicPr/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8557260" y="4043045"/>
            <a:ext cx="2966085" cy="2181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0" name="图片 99"/>
          <p:cNvPicPr/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9050655" y="1609725"/>
            <a:ext cx="2810510" cy="18192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4481" y="4984743"/>
            <a:ext cx="3712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id-ID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</a:p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rcRect r="242" b="6868"/>
          <a:stretch>
            <a:fillRect/>
          </a:stretch>
        </p:blipFill>
        <p:spPr>
          <a:xfrm>
            <a:off x="-72390" y="-635"/>
            <a:ext cx="12264390" cy="6858635"/>
          </a:xfrm>
          <a:prstGeom prst="rect">
            <a:avLst/>
          </a:prstGeom>
        </p:spPr>
      </p:pic>
      <p:sp>
        <p:nvSpPr>
          <p:cNvPr id="2" name="Text Box 3"/>
          <p:cNvSpPr txBox="1"/>
          <p:nvPr>
            <p:custDataLst>
              <p:tags r:id="rId2"/>
            </p:custDataLst>
          </p:nvPr>
        </p:nvSpPr>
        <p:spPr>
          <a:xfrm>
            <a:off x="344170" y="530225"/>
            <a:ext cx="11558905" cy="58496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60000"/>
              </a:lnSpc>
              <a:buClrTx/>
              <a:buSzTx/>
              <a:buFontTx/>
              <a:buNone/>
            </a:pPr>
            <a:r>
              <a:rPr sz="40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基督釋放了我們，叫我們得以自由，</a:t>
            </a:r>
          </a:p>
          <a:p>
            <a:pPr algn="ctr">
              <a:lnSpc>
                <a:spcPct val="160000"/>
              </a:lnSpc>
              <a:buClrTx/>
              <a:buSzTx/>
              <a:buFontTx/>
              <a:buNone/>
            </a:pPr>
            <a:r>
              <a:rPr sz="40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所以要站立得穩，不要再被奴僕的軛挾制。</a:t>
            </a:r>
            <a:r>
              <a:rPr lang="en-US" altLang="zh-CN" sz="44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 </a:t>
            </a:r>
          </a:p>
          <a:p>
            <a:pPr algn="ctr">
              <a:lnSpc>
                <a:spcPct val="160000"/>
              </a:lnSpc>
              <a:buClrTx/>
              <a:buSzTx/>
              <a:buFontTx/>
              <a:buNone/>
            </a:pPr>
            <a:r>
              <a:rPr sz="28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加5:1</a:t>
            </a:r>
            <a:r>
              <a:rPr lang="en-US" altLang="zh-CN" sz="28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 </a:t>
            </a:r>
            <a:r>
              <a:rPr lang="en-US" altLang="zh-CN" sz="44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 </a:t>
            </a:r>
            <a:r>
              <a:rPr lang="en-US" altLang="zh-CN" sz="20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                                                                       </a:t>
            </a:r>
          </a:p>
        </p:txBody>
      </p:sp>
      <p:pic>
        <p:nvPicPr>
          <p:cNvPr id="102" name="图片 101"/>
          <p:cNvPicPr/>
          <p:nvPr/>
        </p:nvPicPr>
        <p:blipFill>
          <a:blip r:embed="rId6"/>
          <a:stretch>
            <a:fillRect/>
          </a:stretch>
        </p:blipFill>
        <p:spPr>
          <a:xfrm>
            <a:off x="4139565" y="4114800"/>
            <a:ext cx="3839845" cy="22650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4481" y="4984743"/>
            <a:ext cx="3712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id-ID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</a:p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 r="242" b="6868"/>
          <a:stretch>
            <a:fillRect/>
          </a:stretch>
        </p:blipFill>
        <p:spPr>
          <a:xfrm>
            <a:off x="-72390" y="-635"/>
            <a:ext cx="12264390" cy="685863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5471160" y="1713865"/>
            <a:ext cx="5855335" cy="2393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r">
              <a:lnSpc>
                <a:spcPct val="170000"/>
              </a:lnSpc>
              <a:buNone/>
            </a:pPr>
            <a:r>
              <a:rPr lang="zh-CN" altLang="en-US" sz="4400" b="1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你值得一個</a:t>
            </a:r>
          </a:p>
          <a:p>
            <a:pPr indent="0" algn="r">
              <a:lnSpc>
                <a:spcPct val="170000"/>
              </a:lnSpc>
              <a:buNone/>
            </a:pPr>
            <a:r>
              <a:rPr lang="zh-CN" altLang="en-US" sz="4400" b="1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屬於自己的獨立日         </a:t>
            </a:r>
            <a:endParaRPr lang="en-US" altLang="zh-CN" sz="2800" b="1">
              <a:solidFill>
                <a:schemeClr val="bg1"/>
              </a:solidFill>
              <a:latin typeface="SimHei" panose="02010609060101010101" charset="-122"/>
              <a:ea typeface="SimHei" panose="02010609060101010101" charset="-122"/>
              <a:sym typeface="+mn-ea"/>
            </a:endParaRPr>
          </a:p>
        </p:txBody>
      </p:sp>
      <p:pic>
        <p:nvPicPr>
          <p:cNvPr id="105" name="图片 10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45" y="3429206"/>
            <a:ext cx="3789680" cy="312315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4481" y="4984743"/>
            <a:ext cx="3712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id-ID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</a:p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rcRect r="242" b="6868"/>
          <a:stretch>
            <a:fillRect/>
          </a:stretch>
        </p:blipFill>
        <p:spPr>
          <a:xfrm>
            <a:off x="-72390" y="-635"/>
            <a:ext cx="12264390" cy="6858635"/>
          </a:xfrm>
          <a:prstGeom prst="rect">
            <a:avLst/>
          </a:prstGeom>
        </p:spPr>
      </p:pic>
      <p:sp>
        <p:nvSpPr>
          <p:cNvPr id="10" name="Freeform: Shape 9"/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2"/>
            </p:custDataLst>
          </p:nvPr>
        </p:nvSpPr>
        <p:spPr>
          <a:xfrm>
            <a:off x="637093" y="643467"/>
            <a:ext cx="10917814" cy="5571066"/>
          </a:xfrm>
          <a:custGeom>
            <a:avLst/>
            <a:gdLst>
              <a:gd name="connsiteX0" fmla="*/ 195712 w 10917814"/>
              <a:gd name="connsiteY0" fmla="*/ 0 h 5571066"/>
              <a:gd name="connsiteX1" fmla="*/ 5062165 w 10917814"/>
              <a:gd name="connsiteY1" fmla="*/ 0 h 5571066"/>
              <a:gd name="connsiteX2" fmla="*/ 5419638 w 10917814"/>
              <a:gd name="connsiteY2" fmla="*/ 268105 h 5571066"/>
              <a:gd name="connsiteX3" fmla="*/ 5428105 w 10917814"/>
              <a:gd name="connsiteY3" fmla="*/ 271280 h 5571066"/>
              <a:gd name="connsiteX4" fmla="*/ 5440804 w 10917814"/>
              <a:gd name="connsiteY4" fmla="*/ 276043 h 5571066"/>
              <a:gd name="connsiteX5" fmla="*/ 5453505 w 10917814"/>
              <a:gd name="connsiteY5" fmla="*/ 280805 h 5571066"/>
              <a:gd name="connsiteX6" fmla="*/ 5464088 w 10917814"/>
              <a:gd name="connsiteY6" fmla="*/ 280805 h 5571066"/>
              <a:gd name="connsiteX7" fmla="*/ 5476788 w 10917814"/>
              <a:gd name="connsiteY7" fmla="*/ 280805 h 5571066"/>
              <a:gd name="connsiteX8" fmla="*/ 5487371 w 10917814"/>
              <a:gd name="connsiteY8" fmla="*/ 276043 h 5571066"/>
              <a:gd name="connsiteX9" fmla="*/ 5500071 w 10917814"/>
              <a:gd name="connsiteY9" fmla="*/ 271280 h 5571066"/>
              <a:gd name="connsiteX10" fmla="*/ 5508538 w 10917814"/>
              <a:gd name="connsiteY10" fmla="*/ 268105 h 5571066"/>
              <a:gd name="connsiteX11" fmla="*/ 5866011 w 10917814"/>
              <a:gd name="connsiteY11" fmla="*/ 0 h 5571066"/>
              <a:gd name="connsiteX12" fmla="*/ 10722102 w 10917814"/>
              <a:gd name="connsiteY12" fmla="*/ 0 h 5571066"/>
              <a:gd name="connsiteX13" fmla="*/ 10917814 w 10917814"/>
              <a:gd name="connsiteY13" fmla="*/ 195712 h 5571066"/>
              <a:gd name="connsiteX14" fmla="*/ 10917814 w 10917814"/>
              <a:gd name="connsiteY14" fmla="*/ 5375354 h 5571066"/>
              <a:gd name="connsiteX15" fmla="*/ 10722102 w 10917814"/>
              <a:gd name="connsiteY15" fmla="*/ 5571066 h 5571066"/>
              <a:gd name="connsiteX16" fmla="*/ 195712 w 10917814"/>
              <a:gd name="connsiteY16" fmla="*/ 5571066 h 5571066"/>
              <a:gd name="connsiteX17" fmla="*/ 0 w 10917814"/>
              <a:gd name="connsiteY17" fmla="*/ 5375354 h 5571066"/>
              <a:gd name="connsiteX18" fmla="*/ 0 w 10917814"/>
              <a:gd name="connsiteY18" fmla="*/ 195712 h 5571066"/>
              <a:gd name="connsiteX19" fmla="*/ 195712 w 10917814"/>
              <a:gd name="connsiteY19" fmla="*/ 0 h 557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917814" h="5571066">
                <a:moveTo>
                  <a:pt x="195712" y="0"/>
                </a:moveTo>
                <a:lnTo>
                  <a:pt x="5062165" y="0"/>
                </a:lnTo>
                <a:lnTo>
                  <a:pt x="5419638" y="268105"/>
                </a:lnTo>
                <a:lnTo>
                  <a:pt x="5428105" y="271280"/>
                </a:lnTo>
                <a:lnTo>
                  <a:pt x="5440804" y="276043"/>
                </a:lnTo>
                <a:lnTo>
                  <a:pt x="5453505" y="280805"/>
                </a:lnTo>
                <a:lnTo>
                  <a:pt x="5464088" y="280805"/>
                </a:lnTo>
                <a:lnTo>
                  <a:pt x="5476788" y="280805"/>
                </a:lnTo>
                <a:lnTo>
                  <a:pt x="5487371" y="276043"/>
                </a:lnTo>
                <a:lnTo>
                  <a:pt x="5500071" y="271280"/>
                </a:lnTo>
                <a:lnTo>
                  <a:pt x="5508538" y="268105"/>
                </a:lnTo>
                <a:lnTo>
                  <a:pt x="5866011" y="0"/>
                </a:lnTo>
                <a:lnTo>
                  <a:pt x="10722102" y="0"/>
                </a:lnTo>
                <a:cubicBezTo>
                  <a:pt x="10830191" y="0"/>
                  <a:pt x="10917814" y="87623"/>
                  <a:pt x="10917814" y="195712"/>
                </a:cubicBezTo>
                <a:lnTo>
                  <a:pt x="10917814" y="5375354"/>
                </a:lnTo>
                <a:cubicBezTo>
                  <a:pt x="10917814" y="5483443"/>
                  <a:pt x="10830191" y="5571066"/>
                  <a:pt x="10722102" y="5571066"/>
                </a:cubicBezTo>
                <a:lnTo>
                  <a:pt x="195712" y="5571066"/>
                </a:lnTo>
                <a:cubicBezTo>
                  <a:pt x="87623" y="5571066"/>
                  <a:pt x="0" y="5483443"/>
                  <a:pt x="0" y="5375354"/>
                </a:cubicBezTo>
                <a:lnTo>
                  <a:pt x="0" y="195712"/>
                </a:lnTo>
                <a:cubicBezTo>
                  <a:pt x="0" y="87623"/>
                  <a:pt x="87623" y="0"/>
                  <a:pt x="195712" y="0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 Box 3"/>
          <p:cNvSpPr txBox="1"/>
          <p:nvPr>
            <p:custDataLst>
              <p:tags r:id="rId3"/>
            </p:custDataLst>
          </p:nvPr>
        </p:nvSpPr>
        <p:spPr>
          <a:xfrm>
            <a:off x="-95885" y="2050415"/>
            <a:ext cx="12639040" cy="3635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60000"/>
              </a:lnSpc>
              <a:buClrTx/>
              <a:buSzTx/>
              <a:buFontTx/>
              <a:buNone/>
            </a:pPr>
            <a:r>
              <a:rPr sz="36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因此，人要離開父母與妻子連合，二人成為一體。</a:t>
            </a:r>
            <a:r>
              <a:rPr lang="en-US" sz="36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 </a:t>
            </a:r>
            <a:r>
              <a:rPr lang="en-US"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  </a:t>
            </a:r>
          </a:p>
          <a:p>
            <a:pPr algn="ctr">
              <a:lnSpc>
                <a:spcPct val="160000"/>
              </a:lnSpc>
              <a:buClrTx/>
              <a:buSzTx/>
              <a:buFontTx/>
              <a:buNone/>
            </a:pPr>
            <a:endParaRPr lang="en-US" sz="32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sym typeface="+mn-ea"/>
            </a:endParaRPr>
          </a:p>
          <a:p>
            <a:pPr algn="ctr">
              <a:lnSpc>
                <a:spcPct val="160000"/>
              </a:lnSpc>
              <a:buClrTx/>
              <a:buSzTx/>
              <a:buFontTx/>
              <a:buNone/>
            </a:pPr>
            <a:r>
              <a:rPr sz="28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創2:24</a:t>
            </a:r>
            <a:endParaRPr lang="zh-CN" altLang="en-US" sz="28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sym typeface="+mn-ea"/>
            </a:endParaRPr>
          </a:p>
          <a:p>
            <a:pPr algn="ctr">
              <a:lnSpc>
                <a:spcPct val="160000"/>
              </a:lnSpc>
              <a:buClrTx/>
              <a:buSzTx/>
              <a:buFontTx/>
              <a:buNone/>
            </a:pPr>
            <a:endParaRPr lang="en-US" sz="24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sym typeface="+mn-ea"/>
            </a:endParaRPr>
          </a:p>
          <a:p>
            <a:pPr algn="ctr">
              <a:lnSpc>
                <a:spcPct val="160000"/>
              </a:lnSpc>
              <a:buClrTx/>
              <a:buSzTx/>
              <a:buFontTx/>
              <a:buNone/>
            </a:pPr>
            <a:r>
              <a:rPr lang="en-US" altLang="zh-CN" sz="24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                                                                                      </a:t>
            </a:r>
            <a:endParaRPr lang="zh-CN" altLang="en-US" sz="24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4481" y="4984743"/>
            <a:ext cx="3712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id-ID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</a:p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 r="242" b="6868"/>
          <a:stretch>
            <a:fillRect/>
          </a:stretch>
        </p:blipFill>
        <p:spPr>
          <a:xfrm>
            <a:off x="-72390" y="-635"/>
            <a:ext cx="12264390" cy="685863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241935" y="385445"/>
            <a:ext cx="11753215" cy="60718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r>
              <a:rPr lang="zh-CN" altLang="en-US" sz="40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   </a:t>
            </a:r>
            <a:r>
              <a:rPr lang="zh-CN" altLang="en-US" sz="48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 </a:t>
            </a:r>
            <a:r>
              <a:rPr lang="en-US" altLang="zh-CN" sz="80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 </a:t>
            </a:r>
            <a:r>
              <a:rPr sz="44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一、從父母獨立，有獨立的人格</a:t>
            </a:r>
          </a:p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endParaRPr sz="36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endParaRPr sz="36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  <a:p>
            <a:pPr algn="ctr">
              <a:lnSpc>
                <a:spcPct val="160000"/>
              </a:lnSpc>
              <a:buClrTx/>
              <a:buSzTx/>
              <a:buFontTx/>
              <a:buNone/>
            </a:pPr>
            <a:r>
              <a:rPr sz="3600">
                <a:solidFill>
                  <a:schemeClr val="bg1"/>
                </a:solidFill>
                <a:latin typeface="KaiTi" panose="02010609060101010101" charset="-122"/>
                <a:ea typeface="KaiTi" panose="02010609060101010101" charset="-122"/>
                <a:sym typeface="+mn-ea"/>
              </a:rPr>
              <a:t>因此，人要離開父母與妻子連合，二人成為一體。</a:t>
            </a:r>
            <a:r>
              <a:rPr lang="en-US" sz="36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   </a:t>
            </a:r>
          </a:p>
          <a:p>
            <a:pPr algn="ctr">
              <a:lnSpc>
                <a:spcPct val="160000"/>
              </a:lnSpc>
              <a:buClrTx/>
              <a:buSzTx/>
              <a:buFontTx/>
              <a:buNone/>
            </a:pPr>
            <a:r>
              <a:rPr sz="3600">
                <a:solidFill>
                  <a:schemeClr val="bg1"/>
                </a:solidFill>
                <a:latin typeface="KaiTi" panose="02010609060101010101" charset="-122"/>
                <a:ea typeface="KaiTi" panose="02010609060101010101" charset="-122"/>
                <a:cs typeface="KaiTi" panose="02010609060101010101" charset="-122"/>
                <a:sym typeface="+mn-ea"/>
              </a:rPr>
              <a:t>創2:24</a:t>
            </a:r>
            <a:endParaRPr lang="zh-CN" altLang="en-US" sz="3600">
              <a:solidFill>
                <a:schemeClr val="bg1"/>
              </a:solidFill>
              <a:latin typeface="KaiTi" panose="02010609060101010101" charset="-122"/>
              <a:ea typeface="KaiTi" panose="02010609060101010101" charset="-122"/>
              <a:cs typeface="KaiTi" panose="02010609060101010101" charset="-122"/>
              <a:sym typeface="+mn-ea"/>
            </a:endParaRPr>
          </a:p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endParaRPr sz="3600">
              <a:solidFill>
                <a:schemeClr val="bg1"/>
              </a:solidFill>
              <a:latin typeface="KaiTi" panose="02010609060101010101" charset="-122"/>
              <a:ea typeface="KaiTi" panose="02010609060101010101" charset="-122"/>
              <a:cs typeface="KaiTi" panose="0201060906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4481" y="4984743"/>
            <a:ext cx="3712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id-ID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</a:p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rcRect r="242" b="6868"/>
          <a:stretch>
            <a:fillRect/>
          </a:stretch>
        </p:blipFill>
        <p:spPr>
          <a:xfrm>
            <a:off x="-72390" y="-635"/>
            <a:ext cx="12264390" cy="685863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241935" y="385445"/>
            <a:ext cx="11753215" cy="60718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r>
              <a:rPr lang="zh-CN" altLang="en-US" sz="40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   </a:t>
            </a:r>
            <a:r>
              <a:rPr lang="zh-CN" altLang="en-US" sz="48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 </a:t>
            </a:r>
            <a:r>
              <a:rPr lang="en-US" altLang="zh-CN" sz="80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 </a:t>
            </a:r>
            <a:r>
              <a:rPr sz="44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一、從父母獨立，有獨立的人格</a:t>
            </a:r>
          </a:p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endParaRPr sz="36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endParaRPr sz="36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  <a:p>
            <a:pPr algn="ctr">
              <a:lnSpc>
                <a:spcPct val="160000"/>
              </a:lnSpc>
              <a:buClrTx/>
              <a:buSzTx/>
              <a:buFontTx/>
              <a:buNone/>
            </a:pPr>
            <a:endParaRPr lang="zh-CN" altLang="en-US" sz="36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sym typeface="+mn-ea"/>
            </a:endParaRPr>
          </a:p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endParaRPr sz="36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</p:txBody>
      </p:sp>
      <p:pic>
        <p:nvPicPr>
          <p:cNvPr id="101" name="图片 100"/>
          <p:cNvPicPr/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480" y="2836896"/>
            <a:ext cx="4892759" cy="33451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4481" y="4984743"/>
            <a:ext cx="3712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id-ID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</a:p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 r="242" b="6868"/>
          <a:stretch>
            <a:fillRect/>
          </a:stretch>
        </p:blipFill>
        <p:spPr>
          <a:xfrm>
            <a:off x="-72390" y="-635"/>
            <a:ext cx="12264390" cy="685863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241935" y="396875"/>
            <a:ext cx="11753215" cy="60718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endParaRPr sz="36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  <a:p>
            <a:pPr algn="ctr">
              <a:lnSpc>
                <a:spcPct val="160000"/>
              </a:lnSpc>
              <a:buClrTx/>
              <a:buSzTx/>
              <a:buFontTx/>
              <a:buNone/>
            </a:pP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我豈沒有吩咐你嗎？你當剛強壯膽！</a:t>
            </a:r>
          </a:p>
          <a:p>
            <a:pPr algn="ctr">
              <a:lnSpc>
                <a:spcPct val="160000"/>
              </a:lnSpc>
              <a:buClrTx/>
              <a:buSzTx/>
              <a:buFontTx/>
              <a:buNone/>
            </a:pP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不要懼怕，也不要驚惶，</a:t>
            </a:r>
          </a:p>
          <a:p>
            <a:pPr algn="ctr">
              <a:lnSpc>
                <a:spcPct val="160000"/>
              </a:lnSpc>
              <a:buClrTx/>
              <a:buSzTx/>
              <a:buFontTx/>
              <a:buNone/>
            </a:pP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因為你無論往哪里去，耶和華你的　神必與你同在。</a:t>
            </a:r>
          </a:p>
          <a:p>
            <a:pPr algn="ctr">
              <a:lnSpc>
                <a:spcPct val="160000"/>
              </a:lnSpc>
              <a:buClrTx/>
              <a:buSzTx/>
              <a:buFontTx/>
              <a:buNone/>
            </a:pPr>
            <a:endParaRPr sz="32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  <a:p>
            <a:pPr algn="ctr">
              <a:lnSpc>
                <a:spcPct val="160000"/>
              </a:lnSpc>
              <a:buClrTx/>
              <a:buSzTx/>
              <a:buFontTx/>
              <a:buNone/>
            </a:pP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書1:9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4481" y="4984743"/>
            <a:ext cx="3712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id-ID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</a:p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 r="242" b="6868"/>
          <a:stretch>
            <a:fillRect/>
          </a:stretch>
        </p:blipFill>
        <p:spPr>
          <a:xfrm>
            <a:off x="-72390" y="-635"/>
            <a:ext cx="12264390" cy="685863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241935" y="385445"/>
            <a:ext cx="11753215" cy="60718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r>
              <a:rPr lang="zh-CN" altLang="en-US" sz="40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   </a:t>
            </a:r>
            <a:r>
              <a:rPr lang="zh-CN" altLang="en-US" sz="48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 </a:t>
            </a:r>
            <a:r>
              <a:rPr lang="en-US" altLang="zh-CN" sz="80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 </a:t>
            </a:r>
            <a:r>
              <a:rPr sz="44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一、從父母獨立，有獨立的人格</a:t>
            </a:r>
          </a:p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endParaRPr sz="36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endParaRPr sz="36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  <a:p>
            <a:pPr algn="ctr">
              <a:lnSpc>
                <a:spcPct val="160000"/>
              </a:lnSpc>
              <a:buClrTx/>
              <a:buSzTx/>
              <a:buFontTx/>
              <a:buNone/>
            </a:pPr>
            <a:r>
              <a:rPr sz="3600">
                <a:solidFill>
                  <a:schemeClr val="bg1"/>
                </a:solidFill>
                <a:latin typeface="KaiTi" panose="02010609060101010101" charset="-122"/>
                <a:ea typeface="KaiTi" panose="02010609060101010101" charset="-122"/>
                <a:sym typeface="+mn-ea"/>
              </a:rPr>
              <a:t>因此，人要離開父母與妻子連合，二人成為一體。</a:t>
            </a:r>
            <a:r>
              <a:rPr lang="en-US" sz="36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   </a:t>
            </a:r>
          </a:p>
          <a:p>
            <a:pPr algn="ctr">
              <a:lnSpc>
                <a:spcPct val="160000"/>
              </a:lnSpc>
              <a:buClrTx/>
              <a:buSzTx/>
              <a:buFontTx/>
              <a:buNone/>
            </a:pPr>
            <a:r>
              <a:rPr sz="2800">
                <a:solidFill>
                  <a:schemeClr val="bg1"/>
                </a:solidFill>
                <a:latin typeface="KaiTi" panose="02010609060101010101" charset="-122"/>
                <a:ea typeface="KaiTi" panose="02010609060101010101" charset="-122"/>
                <a:cs typeface="KaiTi" panose="02010609060101010101" charset="-122"/>
                <a:sym typeface="+mn-ea"/>
              </a:rPr>
              <a:t>創2:24</a:t>
            </a:r>
            <a:endParaRPr lang="zh-CN" altLang="en-US" sz="2800">
              <a:solidFill>
                <a:schemeClr val="bg1"/>
              </a:solidFill>
              <a:latin typeface="KaiTi" panose="02010609060101010101" charset="-122"/>
              <a:ea typeface="KaiTi" panose="02010609060101010101" charset="-122"/>
              <a:cs typeface="KaiTi" panose="02010609060101010101" charset="-122"/>
              <a:sym typeface="+mn-ea"/>
            </a:endParaRPr>
          </a:p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endParaRPr lang="zh-CN" altLang="en-US" sz="2800">
              <a:solidFill>
                <a:schemeClr val="bg1"/>
              </a:solidFill>
              <a:latin typeface="KaiTi" panose="02010609060101010101" charset="-122"/>
              <a:ea typeface="KaiTi" panose="02010609060101010101" charset="-122"/>
              <a:cs typeface="KaiTi" panose="0201060906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4481" y="4984743"/>
            <a:ext cx="3712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id-ID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</a:p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 r="242" b="6868"/>
          <a:stretch>
            <a:fillRect/>
          </a:stretch>
        </p:blipFill>
        <p:spPr>
          <a:xfrm>
            <a:off x="-72390" y="-635"/>
            <a:ext cx="12264390" cy="685863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182880" y="689610"/>
            <a:ext cx="11753215" cy="60718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70000"/>
              </a:lnSpc>
              <a:buClrTx/>
              <a:buSzTx/>
              <a:buFontTx/>
              <a:buNone/>
            </a:pPr>
            <a:r>
              <a:rPr sz="44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二、從社會獨立，有獨立的思想</a:t>
            </a:r>
          </a:p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endParaRPr sz="44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  <a:p>
            <a:pPr algn="ctr">
              <a:lnSpc>
                <a:spcPct val="170000"/>
              </a:lnSpc>
              <a:buClrTx/>
              <a:buSzTx/>
              <a:buFontTx/>
              <a:buNone/>
            </a:pPr>
            <a:r>
              <a:rPr sz="40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不要效法這個世界</a:t>
            </a:r>
            <a:r>
              <a:rPr lang="en-US" sz="40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 ……</a:t>
            </a:r>
            <a:endParaRPr sz="40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</a:endParaRPr>
          </a:p>
          <a:p>
            <a:pPr algn="ctr">
              <a:lnSpc>
                <a:spcPct val="160000"/>
              </a:lnSpc>
              <a:buClrTx/>
              <a:buSzTx/>
              <a:buFontTx/>
              <a:buNone/>
            </a:pPr>
            <a:r>
              <a:rPr sz="28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羅12:2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TNkMTUwNGRjYjk1YzUxZDUxNTFjZGMyYjYyMjY0NzEifQ=="/>
  <p:tag name="KSO_WPP_MARK_KEY" val="5cabc75a-027c-4848-8606-562c5bb5c61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1,&quot;width&quot;:19314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1,&quot;width&quot;:19314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1,&quot;width&quot;:19314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1,&quot;width&quot;:19314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1,&quot;width&quot;:19314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1,&quot;width&quot;:19314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1,&quot;width&quot;:19314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1,&quot;width&quot;:19314}"/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1,&quot;width&quot;:19314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1,&quot;width&quot;:19314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1,&quot;width&quot;:19314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1,&quot;width&quot;:19314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1,&quot;width&quot;:19314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1,&quot;width&quot;:19314}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1,&quot;width&quot;:19314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1,&quot;width&quot;:19314}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1,&quot;width&quot;:19314}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1,&quot;width&quot;:19314}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1,&quot;width&quot;:19314}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1,&quot;width&quot;:19314}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1,&quot;width&quot;:19314}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1,&quot;width&quot;:19314}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1,&quot;width&quot;:19314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1,&quot;width&quot;:19314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1,&quot;width&quot;:19314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419</Words>
  <Application>Microsoft Office PowerPoint</Application>
  <PresentationFormat>宽屏</PresentationFormat>
  <Paragraphs>146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6" baseType="lpstr">
      <vt:lpstr>KaiTi</vt:lpstr>
      <vt:lpstr>Lato</vt:lpstr>
      <vt:lpstr>Montserrat</vt:lpstr>
      <vt:lpstr>Roboto</vt:lpstr>
      <vt:lpstr>SimHei</vt:lpstr>
      <vt:lpstr>宋体</vt:lpstr>
      <vt:lpstr>Microsoft YaHei</vt:lpstr>
      <vt:lpstr>Arial</vt:lpstr>
      <vt:lpstr>Calibri</vt:lpstr>
      <vt:lpstr>Calibri Light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PING</cp:lastModifiedBy>
  <cp:revision>223</cp:revision>
  <dcterms:created xsi:type="dcterms:W3CDTF">2021-04-05T18:04:00Z</dcterms:created>
  <dcterms:modified xsi:type="dcterms:W3CDTF">2023-07-14T20:08:31Z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0A2564634160460EA64F453801F2A0DB_13</vt:lpwstr>
  </property>
</Properties>
</file>