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305" r:id="rId5"/>
    <p:sldId id="375" r:id="rId6"/>
    <p:sldId id="376" r:id="rId7"/>
    <p:sldId id="318" r:id="rId8"/>
    <p:sldId id="312" r:id="rId9"/>
    <p:sldId id="377" r:id="rId10"/>
    <p:sldId id="313" r:id="rId11"/>
    <p:sldId id="329" r:id="rId12"/>
    <p:sldId id="38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6508" initials="1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1828800"/>
            <a:ext cx="5605780" cy="2004060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神啟示的心靈自由		</a:t>
            </a:r>
            <a:endParaRPr lang="zh-CN" altLang="en-US" b="1" i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28090"/>
          </a:xfrm>
        </p:spPr>
        <p:txBody>
          <a:bodyPr>
            <a:normAutofit/>
          </a:bodyPr>
          <a:lstStyle/>
          <a:p>
            <a:r>
              <a:rPr lang="zh-CN" altLang="en-US" dirty="0" err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使徒行傳 10：9-29</a:t>
            </a:r>
            <a:r>
              <a:rPr 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  </a:t>
            </a:r>
            <a:br>
              <a:rPr 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</a:br>
            <a:endParaRPr lang="en-US" altLang="zh-CN" dirty="0">
              <a:solidFill>
                <a:schemeClr val="tx1"/>
              </a:solidFill>
              <a:latin typeface="Microsoft JhengHei" panose="020B0604030504040204" pitchFamily="34" charset="-120"/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1125220" y="2133600"/>
            <a:ext cx="7581900" cy="2122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sz="4400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但神已經指示我</a:t>
            </a:r>
            <a:r>
              <a:rPr lang="zh-CN" sz="44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，</a:t>
            </a:r>
            <a:endParaRPr lang="zh-CN" sz="4400" b="1"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endParaRPr>
          </a:p>
          <a:p>
            <a:pPr algn="ctr"/>
            <a:r>
              <a:rPr lang="zh-CN" sz="44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無論什麼人</a:t>
            </a:r>
            <a:endParaRPr lang="zh-CN" sz="4400" b="1"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endParaRPr>
          </a:p>
          <a:p>
            <a:pPr algn="ctr"/>
            <a:r>
              <a:rPr lang="zh-CN" sz="44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都不可看做俗而不潔淨的。</a:t>
            </a:r>
            <a:endParaRPr lang="zh-CN" sz="4400" b="1"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1066800" y="2819400"/>
            <a:ext cx="758190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sz="44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尊重神的創造</a:t>
            </a:r>
            <a:endParaRPr lang="zh-CN" sz="4400" b="1"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dirty="0" err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使徒行傳 10：9-29</a:t>
            </a:r>
            <a:r>
              <a:rPr 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" y="1250315"/>
            <a:ext cx="8992235" cy="5455285"/>
          </a:xfrm>
        </p:spPr>
        <p:txBody>
          <a:bodyPr>
            <a:normAutofit lnSpcReduction="20000"/>
          </a:bodyPr>
          <a:lstStyle/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9 第二天，他們行路將近那城，彼得約在午正上房頂去禱告。 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10 覺得餓了，想要吃。那家的人正預備飯的時候，彼得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魂遊象外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， 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11 看見天開了，有一物降下，好像一塊大布，繫著四角，縋在地上， 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12 裡面有地上各樣四足的走獸和昆蟲，並天上的飛鳥。 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13 又有聲音向他說：「彼得，起來，宰了吃！」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>
              <a:buNone/>
            </a:pP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152400" y="304800"/>
            <a:ext cx="8700770" cy="61855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14 彼得卻說：「主啊，這是不可的！凡俗物和不潔淨的物，我從來沒有吃過。」 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l"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15 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第二次有聲音向他說：「神所潔淨的，你不可當做俗物。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」 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l"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16 這樣一連三次，那物隨即收回天上去了。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l"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17 彼得心裡正在猜疑之間，不知所看見的異象是什麼意思，哥尼流所差來的人已經訪問到西門的家，站在門外，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l"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18 喊著問：「有稱呼彼得的西門住在這裡沒有？」 19 彼得還思想那異象的時候，聖靈向他說：「有三個人來找你。 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115570" y="304800"/>
            <a:ext cx="8890000" cy="56311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20 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起來，下去，和他們同往，不要疑惑，因為是我差他們來的。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」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l">
              <a:buNone/>
            </a:pP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21 於是彼得下去見那些人，說：「我就是你們所找的人。你們來是為什麼緣故？」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l">
              <a:buNone/>
            </a:pP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22 他們說：「百夫長哥尼流是個義人，敬畏神，為猶太通國所稱讚。他蒙一位聖天使指示，叫他請你到他家裡去，聽你的話。」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l">
              <a:buNone/>
            </a:pP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23 彼得就請他們進去，住了一宿。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l">
              <a:buNone/>
            </a:pP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次日起身和他們同去，還有約帕的幾個弟兄同著他去。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229870" y="613410"/>
            <a:ext cx="8777605" cy="60007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24 又次日，他們進入愷撒利亞。哥尼流已經請了他的親屬密友等候他們。 </a:t>
            </a:r>
            <a:endParaRPr lang="en-US" sz="32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25 彼得一進去，哥尼流就迎接他，俯伏在他腳前拜他。 </a:t>
            </a:r>
            <a:endParaRPr lang="en-US" sz="32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26 </a:t>
            </a:r>
            <a:r>
              <a:rPr lang="en-US" sz="32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彼得卻拉他，說：「你起來，我也是人。</a:t>
            </a:r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」 27 彼得和他說著話進去，見有好些人在那裡聚集， </a:t>
            </a:r>
            <a:endParaRPr lang="en-US" sz="32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28 就對他們說：「你們知道，猶太人和別國的人親近來往本是不合例的，</a:t>
            </a:r>
            <a:r>
              <a:rPr lang="en-US" sz="32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但神已經指示我，無論什麼人都不可看做俗而不潔淨的。</a:t>
            </a:r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29 所以我被請的時候，就不推辭而來。現在請問：你們叫我來有什麼意思呢？」</a:t>
            </a:r>
            <a:endParaRPr lang="en-US" sz="32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2413000" y="2057400"/>
            <a:ext cx="4653280" cy="21228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屬靈</a:t>
            </a:r>
            <a:r>
              <a:rPr lang="zh-CN" altLang="en-US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與</a:t>
            </a:r>
            <a:r>
              <a:rPr lang="zh-CN" altLang="en-US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現實</a:t>
            </a:r>
            <a:r>
              <a:rPr lang="zh-CN" altLang="en-US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的平衡</a:t>
            </a:r>
            <a:endParaRPr lang="zh-CN" altLang="en-US" sz="44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endParaRPr lang="zh-CN" altLang="en-US" sz="44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r>
              <a:rPr lang="zh-CN" altLang="en-US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身體</a:t>
            </a:r>
            <a:r>
              <a:rPr lang="zh-CN" altLang="en-US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與</a:t>
            </a:r>
            <a:r>
              <a:rPr lang="zh-CN" altLang="en-US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心靈</a:t>
            </a:r>
            <a:r>
              <a:rPr lang="zh-CN" altLang="en-US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的平衡</a:t>
            </a:r>
            <a:endParaRPr lang="zh-CN" altLang="en-US" sz="44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3505200" y="2057400"/>
            <a:ext cx="2912110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自我狹隘</a:t>
            </a:r>
            <a:endParaRPr lang="zh-CN" altLang="en-US" sz="44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endParaRPr lang="zh-CN" altLang="en-US" sz="44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r>
              <a:rPr lang="zh-CN" altLang="en-US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自我設限</a:t>
            </a:r>
            <a:endParaRPr lang="zh-CN" altLang="en-US" sz="44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2133600" y="2499995"/>
            <a:ext cx="6250940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世界沒有改變、</a:t>
            </a:r>
            <a:endParaRPr lang="zh-CN" altLang="en-US" sz="44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r>
              <a:rPr lang="zh-CN" altLang="en-US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是我們的心態要改變</a:t>
            </a:r>
            <a:endParaRPr lang="zh-CN" altLang="en-US" sz="44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2286000" y="1828800"/>
            <a:ext cx="5486400" cy="11988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ctr"/>
            <a:r>
              <a:rPr lang="en-US" sz="44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《荀子》</a:t>
            </a:r>
            <a:endParaRPr lang="en-US" sz="4400"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endParaRPr>
          </a:p>
          <a:p>
            <a:pPr algn="ctr"/>
            <a:r>
              <a:rPr lang="zh-CN" altLang="en-US" sz="2800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戰國時代儒家思想，主前</a:t>
            </a:r>
            <a:r>
              <a:rPr lang="en-US" altLang="zh-CN" sz="2800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313-238</a:t>
            </a:r>
            <a:endParaRPr lang="en-US" altLang="zh-CN" sz="2800"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600200" y="3886200"/>
            <a:ext cx="701040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l">
              <a:buNone/>
            </a:pPr>
            <a:r>
              <a:rPr lang="en-US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“君子役物，小人役于物”</a:t>
            </a:r>
            <a:endParaRPr lang="en-US" sz="44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858</Words>
  <Application>WPS Presentation</Application>
  <PresentationFormat>On-screen Show (4:3)</PresentationFormat>
  <Paragraphs>52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</vt:lpstr>
      <vt:lpstr>SimSun</vt:lpstr>
      <vt:lpstr>Wingdings</vt:lpstr>
      <vt:lpstr>Microsoft JhengHei</vt:lpstr>
      <vt:lpstr>Microsoft YaHei</vt:lpstr>
      <vt:lpstr>Arial Unicode MS</vt:lpstr>
      <vt:lpstr>Calibri</vt:lpstr>
      <vt:lpstr>Office Theme</vt:lpstr>
      <vt:lpstr>神啟示的心靈自由		</vt:lpstr>
      <vt:lpstr>使徒行傳 10：9-29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米非波設蒙恩記</dc:title>
  <dc:creator>Jesse</dc:creator>
  <cp:lastModifiedBy>16508</cp:lastModifiedBy>
  <cp:revision>32</cp:revision>
  <dcterms:created xsi:type="dcterms:W3CDTF">2016-07-16T18:50:00Z</dcterms:created>
  <dcterms:modified xsi:type="dcterms:W3CDTF">2023-08-05T15:01:42Z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DBC496D93E2544629171EB69B281D41F</vt:lpwstr>
  </property>
  <property fmtid="{D5CDD505-2E9C-101B-9397-08002B2CF9AE}" pid="3" name="KSOProductBuildVer">
    <vt:lpwstr>1033-11.2.0.11537</vt:lpwstr>
  </property>
</Properties>
</file>