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305" r:id="rId5"/>
    <p:sldId id="375" r:id="rId6"/>
    <p:sldId id="376" r:id="rId7"/>
    <p:sldId id="318" r:id="rId8"/>
    <p:sldId id="312" r:id="rId9"/>
    <p:sldId id="377" r:id="rId10"/>
    <p:sldId id="313" r:id="rId11"/>
    <p:sldId id="329" r:id="rId12"/>
    <p:sldId id="3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828800"/>
            <a:ext cx="5605780" cy="200406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神啟示的心靈自由		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28090"/>
          </a:xfrm>
        </p:spPr>
        <p:txBody>
          <a:bodyPr>
            <a:normAutofit/>
          </a:bodyPr>
          <a:lstStyle/>
          <a:p>
            <a:r>
              <a:rPr lang="zh-CN" alt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使徒行傳 10：9-29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</a:b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1125220" y="2133600"/>
            <a:ext cx="7581900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44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但神已經指示我</a:t>
            </a:r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，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無論什麼人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都不可看做俗而不潔淨的。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1066800" y="2819400"/>
            <a:ext cx="75819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尊重神的創造</a:t>
            </a:r>
            <a:endParaRPr lang="zh-CN" sz="4400" b="1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使徒行傳 10：9-29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" y="1250315"/>
            <a:ext cx="8992235" cy="5455285"/>
          </a:xfrm>
        </p:spPr>
        <p:txBody>
          <a:bodyPr>
            <a:normAutofit lnSpcReduction="20000"/>
          </a:bodyPr>
          <a:lstStyle/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9 第二天，他們行路將近那城，彼得約在午正上房頂去禱告。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覺得餓了，想要吃。那家的人正預備飯的時候，彼得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魂遊象外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看見天開了，有一物降下，好像一塊大布，繫著四角，縋在地上，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12 裡面有地上各樣四足的走獸和昆蟲，並天上的飛鳥。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又有聲音向他說：「彼得，起來，宰了吃！」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>
              <a:buNone/>
            </a:pP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52400" y="304800"/>
            <a:ext cx="8700770" cy="6185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14 彼得卻說：「主啊，這是不可的！凡俗物和不潔淨的物，我從來沒有吃過。」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15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第二次有聲音向他說：「神所潔淨的，你不可當做俗物。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」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16 這樣一連三次，那物隨即收回天上去了。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17 彼得心裡正在猜疑之間，不知所看見的異象是什麼意思，哥尼流所差來的人已經訪問到西門的家，站在門外，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喊著問：「有稱呼彼得的西門住在這裡沒有？」 19 彼得還思想那異象的時候，聖靈向他說：「有三個人來找你。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115570" y="304800"/>
            <a:ext cx="889000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起來，下去，和他們同往，不要疑惑，因為是我差他們來的。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」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21 於是彼得下去見那些人，說：「我就是你們所找的人。你們來是為什麼緣故？」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他們說：「百夫長哥尼流是個義人，敬畏神，為猶太通國所稱讚。他蒙一位聖天使指示，叫他請你到他家裡去，聽你的話。」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23 彼得就請他們進去，住了一宿。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l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次日起身和他們同去，還有約帕的幾個弟兄同著他去。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29870" y="613410"/>
            <a:ext cx="8777605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又次日，他們進入愷撒利亞。哥尼流已經請了他的親屬密友等候他們。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25 彼得一進去，哥尼流就迎接他，俯伏在他腳前拜他。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彼得卻拉他，說：「你起來，我也是人。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」 27 彼得和他說著話進去，見有好些人在那裡聚集，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28 就對他們說：「你們知道，猶太人和別國的人親近來往本是不合例的，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但神已經指示我，無論什麼人都不可看做俗而不潔淨的。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29 所以我被請的時候，就不推辭而來。現在請問：你們叫我來有什麼意思呢？」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413000" y="2057400"/>
            <a:ext cx="4653280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屬靈</a:t>
            </a:r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現實</a:t>
            </a:r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的平衡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身體</a:t>
            </a:r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心靈</a:t>
            </a:r>
            <a:r>
              <a:rPr lang="zh-CN" altLang="en-US" sz="44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的平衡</a:t>
            </a:r>
            <a:endParaRPr lang="zh-CN" altLang="en-US" sz="440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505200" y="2057400"/>
            <a:ext cx="291211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自我狹隘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自我設限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133600" y="2499995"/>
            <a:ext cx="625094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世界沒有改變、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CN" alt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是我們的心態要改變</a:t>
            </a:r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286000" y="1828800"/>
            <a:ext cx="5486400" cy="1198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en-US" sz="4400" b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《荀子》</a:t>
            </a:r>
            <a:endParaRPr lang="en-US" sz="44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algn="ctr"/>
            <a:r>
              <a:rPr lang="zh-CN" altLang="en-US" sz="28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戰國時代儒家思想，主前</a:t>
            </a:r>
            <a:r>
              <a:rPr lang="en-US" altLang="zh-CN" sz="2800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313-238</a:t>
            </a:r>
            <a:endParaRPr lang="en-US" altLang="zh-CN" sz="2800"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00200" y="3886200"/>
            <a:ext cx="70104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buNone/>
            </a:pPr>
            <a:r>
              <a:rPr 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“君子役物，小人役于物”</a:t>
            </a:r>
            <a:endParaRPr 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WPS Presentation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Office Theme</vt:lpstr>
      <vt:lpstr>神啟示的心靈自由		</vt:lpstr>
      <vt:lpstr>使徒行傳 10：9-29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16508</cp:lastModifiedBy>
  <cp:revision>32</cp:revision>
  <dcterms:created xsi:type="dcterms:W3CDTF">2016-07-16T18:50:00Z</dcterms:created>
  <dcterms:modified xsi:type="dcterms:W3CDTF">2023-08-05T15:01:42Z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DBC496D93E2544629171EB69B281D41F</vt:lpwstr>
  </property>
  <property fmtid="{D5CDD505-2E9C-101B-9397-08002B2CF9AE}" pid="3" name="KSOProductBuildVer">
    <vt:lpwstr>1033-11.2.0.11537</vt:lpwstr>
  </property>
</Properties>
</file>