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305" r:id="rId4"/>
    <p:sldId id="383" r:id="rId5"/>
    <p:sldId id="384" r:id="rId6"/>
    <p:sldId id="385" r:id="rId7"/>
    <p:sldId id="318" r:id="rId8"/>
    <p:sldId id="394" r:id="rId9"/>
    <p:sldId id="386" r:id="rId10"/>
    <p:sldId id="395" r:id="rId11"/>
    <p:sldId id="387" r:id="rId12"/>
    <p:sldId id="312" r:id="rId13"/>
    <p:sldId id="3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2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66B99-7762-4A85-AEF1-DEF645AC1565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828800"/>
            <a:ext cx="5605780" cy="2004060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人生有天命 </a:t>
            </a:r>
            <a:r>
              <a:rPr lang="zh-CN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</a:t>
            </a:r>
            <a:endParaRPr lang="zh-CN" altLang="en-US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5980" y="4419600"/>
            <a:ext cx="5646420" cy="1228090"/>
          </a:xfrm>
        </p:spPr>
        <p:txBody>
          <a:bodyPr>
            <a:normAutofit fontScale="65000" lnSpcReduction="10000"/>
          </a:bodyPr>
          <a:lstStyle/>
          <a:p>
            <a:r>
              <a:rPr lang="zh-CN" altLang="en-US" sz="5145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傳 道 書 3：</a:t>
            </a:r>
            <a:r>
              <a:rPr lang="en-US" altLang="zh-CN" sz="5145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1-14</a:t>
            </a:r>
            <a:r>
              <a:rPr lang="zh-CN" altLang="en-US" sz="5145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	</a:t>
            </a:r>
            <a:endParaRPr lang="zh-CN" altLang="en-US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 </a:t>
            </a:r>
            <a:b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</a:br>
            <a:endParaRPr lang="en-US" altLang="zh-CN" dirty="0">
              <a:solidFill>
                <a:schemeClr val="tx1"/>
              </a:solidFill>
              <a:latin typeface="Microsoft JhengHei" panose="020B0604030504040204" pitchFamily="34" charset="-12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276600" y="1752600"/>
            <a:ext cx="4382770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人生有定數</a:t>
            </a:r>
          </a:p>
          <a:p>
            <a:pPr algn="ctr"/>
            <a:r>
              <a:rPr lang="zh-CN" altLang="en-US" sz="5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人生有高低</a:t>
            </a:r>
          </a:p>
          <a:p>
            <a:pPr algn="ctr"/>
            <a:r>
              <a:rPr lang="zh-CN" altLang="en-US" sz="5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人生有無常</a:t>
            </a:r>
          </a:p>
          <a:p>
            <a:pPr algn="ctr"/>
            <a:r>
              <a:rPr lang="zh-CN" altLang="en-US" sz="5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人生有取捨</a:t>
            </a:r>
          </a:p>
          <a:p>
            <a:pPr algn="ctr"/>
            <a:endParaRPr lang="zh-CN" altLang="en-US" sz="5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792" y="115824"/>
            <a:ext cx="4852416" cy="6626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514600" y="2743200"/>
            <a:ext cx="602615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各按其時</a:t>
            </a:r>
            <a:r>
              <a:rPr lang="en-US" altLang="zh-CN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r>
              <a:rPr lang="en-US" altLang="zh-CN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vs</a:t>
            </a:r>
            <a:r>
              <a:rPr lang="en-US" altLang="zh-CN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永遠</a:t>
            </a:r>
          </a:p>
          <a:p>
            <a:pPr algn="l"/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057400" y="3733800"/>
            <a:ext cx="625094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喜樂、行善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3657600" y="1752600"/>
            <a:ext cx="29768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>
                <a:latin typeface="Microsoft JhengHei UI" panose="020B0604030504040204" charset="-120"/>
                <a:ea typeface="Microsoft JhengHei UI" panose="020B0604030504040204" charset="-120"/>
              </a:rPr>
              <a:t>活著的真諦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傳 道 書 3：</a:t>
            </a:r>
            <a:r>
              <a:rPr lang="en-US" altLang="zh-CN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1-14</a:t>
            </a:r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" y="1435100"/>
            <a:ext cx="8992235" cy="52705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 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凡事都有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定 期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，天下萬務都有 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定 時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。</a:t>
            </a: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 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生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有時 ， 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死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有時 ； 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栽種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有時，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拔出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所栽 種 的也有時；</a:t>
            </a: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 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哭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有時 ，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笑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有時；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哀慟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有時，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跳舞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有時；</a:t>
            </a: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6 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尋找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有時，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失落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有時； 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保守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有時，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捨棄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 時 ；</a:t>
            </a:r>
          </a:p>
          <a:p>
            <a:pPr>
              <a:buNone/>
            </a:pP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152400" y="838200"/>
            <a:ext cx="8700770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fontAlgn="auto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11 神造萬物，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各按其時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成為美好，又將永</a:t>
            </a:r>
            <a:r>
              <a:rPr 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生</a:t>
            </a:r>
            <a:r>
              <a:rPr lang="zh-CN" sz="3600" dirty="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（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原文是永遠</a:t>
            </a:r>
            <a:r>
              <a:rPr lang="zh-CN" sz="3600" dirty="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）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安置在世人心裡，</a:t>
            </a:r>
            <a:r>
              <a:rPr 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然而神從始至終的作為，人不能參透。 </a:t>
            </a:r>
          </a:p>
          <a:p>
            <a:pPr algn="l" fontAlgn="auto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12 我知道，世人莫強如</a:t>
            </a:r>
            <a:r>
              <a:rPr sz="36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終身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喜樂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、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行善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 13 並且人人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吃喝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，在他一切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勞碌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中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享福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</a:t>
            </a:r>
            <a:r>
              <a:rPr 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這也是神的恩賜。 </a:t>
            </a:r>
          </a:p>
          <a:p>
            <a:pPr algn="l" fontAlgn="auto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14 我知道，神一切所做的都必永存，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無所</a:t>
            </a:r>
            <a:r>
              <a:rPr lang="en-US"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增添，無所減少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，神這樣行，是要人</a:t>
            </a:r>
            <a:r>
              <a:rPr 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在他面前存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敬畏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的心。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" y="677487"/>
            <a:ext cx="7589520" cy="5503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1524000"/>
            <a:ext cx="844296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33" y="771144"/>
            <a:ext cx="8627533" cy="5315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905000" y="1752600"/>
            <a:ext cx="5669280" cy="2584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5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可預期的叫</a:t>
            </a:r>
            <a:r>
              <a:rPr lang="zh-CN" altLang="en-US" sz="5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無奈</a:t>
            </a:r>
          </a:p>
          <a:p>
            <a:pPr algn="ctr"/>
            <a:endParaRPr lang="zh-CN" altLang="en-US" sz="5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CN" altLang="en-US" sz="5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不可預期的叫</a:t>
            </a:r>
            <a:r>
              <a:rPr lang="zh-CN" altLang="en-US" sz="5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無常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Youtube 夏威夷Maui島火災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" y="910652"/>
            <a:ext cx="8814816" cy="50366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118</Words>
  <Application>Microsoft Office PowerPoint</Application>
  <PresentationFormat>全屏显示(4:3)</PresentationFormat>
  <Paragraphs>22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Microsoft JhengHei</vt:lpstr>
      <vt:lpstr>Microsoft JhengHei UI</vt:lpstr>
      <vt:lpstr>SimSun</vt:lpstr>
      <vt:lpstr>Arial</vt:lpstr>
      <vt:lpstr>Calibri</vt:lpstr>
      <vt:lpstr>Office Theme</vt:lpstr>
      <vt:lpstr>人生有天命    </vt:lpstr>
      <vt:lpstr>傳 道 書 3：1-14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Youtube 夏威夷Maui島火災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米非波設蒙恩記</dc:title>
  <dc:creator>Jesse</dc:creator>
  <cp:lastModifiedBy>PING</cp:lastModifiedBy>
  <cp:revision>41</cp:revision>
  <dcterms:created xsi:type="dcterms:W3CDTF">2016-07-16T18:50:00Z</dcterms:created>
  <dcterms:modified xsi:type="dcterms:W3CDTF">2023-08-19T16:42:22Z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88FF7970437B46148C836E62EDB9E390</vt:lpwstr>
  </property>
  <property fmtid="{D5CDD505-2E9C-101B-9397-08002B2CF9AE}" pid="3" name="KSOProductBuildVer">
    <vt:lpwstr>1033-11.2.0.11537</vt:lpwstr>
  </property>
</Properties>
</file>