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ppt/tags/tag35.xml" ContentType="application/vnd.openxmlformats-officedocument.presentationml.tags+xml"/>
  <Override PartName="/ppt/notesSlides/notesSlide2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40.xml" ContentType="application/vnd.openxmlformats-officedocument.presentationml.tags+xml"/>
  <Override PartName="/ppt/notesSlides/notesSlide29.xml" ContentType="application/vnd.openxmlformats-officedocument.presentationml.notesSlide+xml"/>
  <Override PartName="/ppt/tags/tag41.xml" ContentType="application/vnd.openxmlformats-officedocument.presentationml.tags+xml"/>
  <Override PartName="/ppt/notesSlides/notesSlide30.xml" ContentType="application/vnd.openxmlformats-officedocument.presentationml.notesSlide+xml"/>
  <Override PartName="/ppt/tags/tag42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463" r:id="rId2"/>
    <p:sldId id="1303" r:id="rId3"/>
    <p:sldId id="1302" r:id="rId4"/>
    <p:sldId id="1304" r:id="rId5"/>
    <p:sldId id="1305" r:id="rId6"/>
    <p:sldId id="1306" r:id="rId7"/>
    <p:sldId id="1301" r:id="rId8"/>
    <p:sldId id="1297" r:id="rId9"/>
    <p:sldId id="1308" r:id="rId10"/>
    <p:sldId id="1309" r:id="rId11"/>
    <p:sldId id="1310" r:id="rId12"/>
    <p:sldId id="1311" r:id="rId13"/>
    <p:sldId id="1312" r:id="rId14"/>
    <p:sldId id="1307" r:id="rId15"/>
    <p:sldId id="1313" r:id="rId16"/>
    <p:sldId id="1314" r:id="rId17"/>
    <p:sldId id="1316" r:id="rId18"/>
    <p:sldId id="1317" r:id="rId19"/>
    <p:sldId id="1323" r:id="rId20"/>
    <p:sldId id="1324" r:id="rId21"/>
    <p:sldId id="1325" r:id="rId22"/>
    <p:sldId id="1326" r:id="rId23"/>
    <p:sldId id="1327" r:id="rId24"/>
    <p:sldId id="1328" r:id="rId25"/>
    <p:sldId id="1329" r:id="rId26"/>
    <p:sldId id="1334" r:id="rId27"/>
    <p:sldId id="1335" r:id="rId28"/>
    <p:sldId id="1336" r:id="rId29"/>
    <p:sldId id="1337" r:id="rId30"/>
    <p:sldId id="1338" r:id="rId31"/>
    <p:sldId id="1331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2023/08/26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“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10" Type="http://schemas.openxmlformats.org/officeDocument/2006/relationships/image" Target="../media/image12.jpe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596255" y="2035175"/>
            <a:ext cx="5855335" cy="271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>
              <a:lnSpc>
                <a:spcPct val="11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重整你的人際關係</a:t>
            </a:r>
          </a:p>
          <a:p>
            <a:pPr indent="0" algn="r">
              <a:lnSpc>
                <a:spcPct val="17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太 </a:t>
            </a:r>
            <a:r>
              <a:rPr lang="en-US" altLang="zh-CN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12</a:t>
            </a:r>
            <a:r>
              <a:rPr lang="zh-CN" altLang="en-US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:</a:t>
            </a:r>
            <a:r>
              <a:rPr lang="en-US" altLang="zh-CN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46</a:t>
            </a:r>
            <a:r>
              <a:rPr lang="zh-CN" altLang="en-US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-</a:t>
            </a:r>
            <a:r>
              <a:rPr lang="en-US" altLang="zh-CN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50</a:t>
            </a:r>
            <a:r>
              <a:rPr lang="zh-CN" altLang="en-US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</a:t>
            </a:r>
            <a:endParaRPr lang="en-US" altLang="zh-CN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54025" y="1032510"/>
            <a:ext cx="1138999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【太15:4】　神說：‘當孝敬父母’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……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【太13:53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-54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】耶穌說完了這些比喻，就離開那裏，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來到自己的家鄉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，在會堂裏教訓人……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54025" y="192405"/>
            <a:ext cx="11634881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48】他卻回答那人說：“誰是我的母親？誰是我的弟兄？”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49】就伸手指著門徒說：“看哪，我的母親，我的弟兄。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50】凡遵行我天父旨意的人，就是我的弟兄、姐妹和母親了。”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alt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lang="zh-CN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遵行天父旨意，不被世界的人際關係綁架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895" y="527685"/>
            <a:ext cx="11859223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22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【路2:48】他父母看見就很希奇。他母親對他說：“我兒，為什麼向我們這樣行呢？看哪，你父親和我傷心來找你。”</a:t>
            </a:r>
          </a:p>
          <a:p>
            <a:pPr algn="l">
              <a:lnSpc>
                <a:spcPct val="22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【路2:49】耶穌說：“為什麼找我呢？豈不知</a:t>
            </a:r>
            <a:r>
              <a:rPr sz="36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我應當以我父的事為念嗎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（或“豈不知我應當在我父的家裏嗎”）？”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46449" y="192405"/>
            <a:ext cx="1173797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48】他卻回答那人說：“誰是我的母親？誰是我的弟兄？”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49】就伸手指著門徒說：“看哪，我的母親，我的弟兄。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50】凡遵行我天父旨意的人，就是我的弟兄、姐妹和母親了。”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alt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lang="zh-CN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遵行天父旨意，不被世界的人際關係綁架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475" y="465455"/>
            <a:ext cx="1191196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454025" y="192405"/>
            <a:ext cx="1138999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世界的人際關係：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7200" indent="-457200" algn="l">
              <a:lnSpc>
                <a:spcPct val="17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血緣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475" y="465455"/>
            <a:ext cx="1191196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454025" y="192405"/>
            <a:ext cx="1138999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世界的人際關係：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7200" indent="-457200" algn="l">
              <a:lnSpc>
                <a:spcPct val="17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血緣</a:t>
            </a:r>
          </a:p>
          <a:p>
            <a:pPr marL="457200" indent="-457200" algn="l">
              <a:lnSpc>
                <a:spcPct val="17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共同經歷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475" y="465455"/>
            <a:ext cx="1191196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454025" y="192405"/>
            <a:ext cx="1138999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世界的人際關係：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7200" indent="-457200" algn="l">
              <a:lnSpc>
                <a:spcPct val="17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血緣</a:t>
            </a:r>
          </a:p>
          <a:p>
            <a:pPr marL="457200" indent="-457200" algn="l">
              <a:lnSpc>
                <a:spcPct val="17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共同經歷</a:t>
            </a:r>
          </a:p>
          <a:p>
            <a:pPr marL="457200" indent="-457200" algn="l">
              <a:lnSpc>
                <a:spcPct val="17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利益關係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49620" y="1128395"/>
            <a:ext cx="4909185" cy="437007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>
                <a:solidFill>
                  <a:schemeClr val="tx1"/>
                </a:solidFill>
                <a:latin typeface="Microsoft JhengHei UI" panose="020B0604030504040204" charset="-120"/>
                <a:ea typeface="Microsoft JhengHei UI" panose="020B0604030504040204" charset="-120"/>
              </a:rPr>
              <a:t>窮在鬧市無人問，富在深山有遠親。不信且看杯中酒，杯杯先敬有錢人。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475" y="465455"/>
            <a:ext cx="1191196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454025" y="192405"/>
            <a:ext cx="1138999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世界的人際關係：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7200" indent="-457200" algn="l">
              <a:lnSpc>
                <a:spcPct val="17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血緣</a:t>
            </a:r>
          </a:p>
          <a:p>
            <a:pPr marL="457200" indent="-457200" algn="l">
              <a:lnSpc>
                <a:spcPct val="17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共同經歷</a:t>
            </a:r>
          </a:p>
          <a:p>
            <a:pPr marL="457200" indent="-457200" algn="l">
              <a:lnSpc>
                <a:spcPct val="17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利益關係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5510" y="612140"/>
            <a:ext cx="6896735" cy="546925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6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6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36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36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看哪，我的母親，我的弟兄。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6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</a:t>
            </a:r>
            <a:r>
              <a:rPr sz="3600" u="sng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凡遵行我天父旨意的人</a:t>
            </a:r>
            <a:r>
              <a:rPr sz="36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6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36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  <a:r>
              <a:rPr sz="36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就是我的弟兄、姐妹和母親了</a:t>
            </a:r>
            <a:endParaRPr lang="zh-CN" altLang="en-US" sz="360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475" y="465455"/>
            <a:ext cx="1191196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1524635" y="1167130"/>
            <a:ext cx="10319385" cy="381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看哪，我的母親，我的弟兄。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</a:t>
            </a:r>
            <a:r>
              <a:rPr sz="40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凡遵行我天父旨意的人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就是我的弟兄、姐妹和母親了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54025" y="192405"/>
            <a:ext cx="11164234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【太7:21】“凡稱呼我‘主啊，主啊’的人，不能都進天國；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惟獨遵行我天父旨意的人，才能進去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【太28:19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-20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】所以，你們要去，使萬民作我的門徒，奉父、子、聖靈的名給他們施洗</a:t>
            </a: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。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凡我所吩咐你們的，都教訓他們遵守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，我就常與你們同在，直到世界的末了。”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46449" y="192405"/>
            <a:ext cx="1173797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【太12:46】耶穌還對眾人說話的時候，不料，他母親和他弟兄站在外邊，要與他說話。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47】有人告訴他說：“看哪，你母親和你弟兄站在外邊，要與你說話。”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48】他卻回答那人說：“誰是我的母親？誰是我的弟兄？”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49】就伸手指著門徒說：“看哪，我的母親，我的弟兄。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50】凡遵行我天父旨意的人，就是我的弟兄、姐妹和母親了。”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54025" y="2660650"/>
            <a:ext cx="11389995" cy="2324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二、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遵行天父旨意，不</a:t>
            </a: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在世界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的人際關係</a:t>
            </a: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迷失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524635" y="1167130"/>
            <a:ext cx="10319385" cy="381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看哪，我的母親，我的弟兄。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</a:t>
            </a:r>
            <a:r>
              <a:rPr sz="40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凡遵行我天父旨意的人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就是我的弟兄、姐妹和母親了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3938" y="33057"/>
            <a:ext cx="12057380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【可14:36】他說：“阿爸，父啊！在你凡事都能，求你將這杯撤去。然而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不要從我的意思，只要從你的意思。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”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【太6:10】願你的國降臨。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願你的旨意行在地上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，如同行在天上。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【約8:28】所以耶穌說：“你們舉起人子以後，必知道我是基督，並且知道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我沒有一件事是憑著自己作的。我說這些話，乃是照著父所教訓我的。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34185" y="923290"/>
            <a:ext cx="10109835" cy="4061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看哪，我的母親，我的弟兄。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</a:t>
            </a:r>
            <a:r>
              <a:rPr sz="40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凡遵行我天父旨意的人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就是我的弟兄、姐妹和母親了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07577" y="192405"/>
            <a:ext cx="12003741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當我們遵行天父旨意時，別人就從我們身上認識神，讓別人從和我們關係中看到神。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這意味著我們在人際關係中的定位，被呼召成為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上帝改變人們生活的過程中傳遞愛和鼓勵的代理人。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11480" y="-13335"/>
            <a:ext cx="1141539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9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【太5:44】只是我告訴你們：要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愛你們的仇敵，為那逼迫你們的禱告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。</a:t>
            </a:r>
          </a:p>
          <a:p>
            <a:pPr algn="l">
              <a:lnSpc>
                <a:spcPct val="19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【太5:46】你們</a:t>
            </a:r>
            <a:r>
              <a:rPr sz="32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若單愛那愛你們的人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，有什麼賞賜呢？就是稅吏不也是這樣行嗎？</a:t>
            </a:r>
          </a:p>
          <a:p>
            <a:pPr algn="l">
              <a:lnSpc>
                <a:spcPct val="19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【太5:47】你們</a:t>
            </a:r>
            <a:r>
              <a:rPr sz="32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若單請你弟兄的安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，比人有什麼長處呢？就是外邦人不也是這樣行嗎？</a:t>
            </a:r>
          </a:p>
          <a:p>
            <a:pPr algn="l">
              <a:lnSpc>
                <a:spcPct val="19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【太5:48】所以你們要完全，像你們的天父完全一樣。”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3853180" y="132080"/>
            <a:ext cx="4082415" cy="4741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3"/>
          <p:cNvSpPr txBox="1"/>
          <p:nvPr/>
        </p:nvSpPr>
        <p:spPr>
          <a:xfrm>
            <a:off x="1664335" y="5164455"/>
            <a:ext cx="10125710" cy="1019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三、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遵行天父旨意，用屬神的人際關係榮耀神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215265" y="423545"/>
            <a:ext cx="3614420" cy="6010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7"/>
          <a:stretch>
            <a:fillRect/>
          </a:stretch>
        </p:blipFill>
        <p:spPr>
          <a:xfrm>
            <a:off x="3400425" y="2585085"/>
            <a:ext cx="4572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8"/>
          <a:stretch>
            <a:fillRect/>
          </a:stretch>
        </p:blipFill>
        <p:spPr>
          <a:xfrm>
            <a:off x="2582545" y="184150"/>
            <a:ext cx="4876800" cy="2697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9"/>
          <a:stretch>
            <a:fillRect/>
          </a:stretch>
        </p:blipFill>
        <p:spPr>
          <a:xfrm>
            <a:off x="7459345" y="184150"/>
            <a:ext cx="4572000" cy="2682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10"/>
          <a:stretch>
            <a:fillRect/>
          </a:stretch>
        </p:blipFill>
        <p:spPr>
          <a:xfrm>
            <a:off x="8625205" y="3145155"/>
            <a:ext cx="3322955" cy="2209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829685" y="5633085"/>
            <a:ext cx="8357235" cy="1080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如果我不堅持我的信仰，我不知道我還怎麼活下去，那是我生命的意義。</a:t>
            </a:r>
            <a:r>
              <a:rPr lang="en-US" altLang="zh-CN"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--  戴斯蒙‧道斯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6"/>
          <a:stretch>
            <a:fillRect/>
          </a:stretch>
        </p:blipFill>
        <p:spPr>
          <a:xfrm>
            <a:off x="6494145" y="185420"/>
            <a:ext cx="5322570" cy="296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7"/>
          <a:stretch>
            <a:fillRect/>
          </a:stretch>
        </p:blipFill>
        <p:spPr>
          <a:xfrm>
            <a:off x="7827645" y="3994150"/>
            <a:ext cx="4070350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8"/>
          <a:stretch>
            <a:fillRect/>
          </a:stretch>
        </p:blipFill>
        <p:spPr>
          <a:xfrm>
            <a:off x="779145" y="185420"/>
            <a:ext cx="4573270" cy="275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9"/>
          <a:stretch>
            <a:fillRect/>
          </a:stretch>
        </p:blipFill>
        <p:spPr>
          <a:xfrm>
            <a:off x="387985" y="2691130"/>
            <a:ext cx="2976880" cy="3997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26715" y="2327910"/>
            <a:ext cx="5575935" cy="3478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pic>
        <p:nvPicPr>
          <p:cNvPr id="114" name="图片 113"/>
          <p:cNvPicPr/>
          <p:nvPr/>
        </p:nvPicPr>
        <p:blipFill>
          <a:blip r:embed="rId5"/>
          <a:srcRect b="11351"/>
          <a:stretch>
            <a:fillRect/>
          </a:stretch>
        </p:blipFill>
        <p:spPr>
          <a:xfrm>
            <a:off x="325755" y="3319145"/>
            <a:ext cx="6943725" cy="3360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6"/>
          <a:stretch>
            <a:fillRect/>
          </a:stretch>
        </p:blipFill>
        <p:spPr>
          <a:xfrm>
            <a:off x="2216785" y="96520"/>
            <a:ext cx="5227320" cy="322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图片 116"/>
          <p:cNvPicPr/>
          <p:nvPr/>
        </p:nvPicPr>
        <p:blipFill>
          <a:blip r:embed="rId7"/>
          <a:stretch>
            <a:fillRect/>
          </a:stretch>
        </p:blipFill>
        <p:spPr>
          <a:xfrm>
            <a:off x="7614285" y="1857375"/>
            <a:ext cx="4315460" cy="4568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26390" y="283210"/>
            <a:ext cx="11762516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【太12:46】耶穌還對眾人說話的時候，</a:t>
            </a: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   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不料，他母親和他弟兄站在外邊，要與他說話。</a:t>
            </a: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47】有人告訴他說：</a:t>
            </a: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“看哪，你母親和你弟兄站在外邊，要與你說話。”</a:t>
            </a:r>
          </a:p>
          <a:p>
            <a:pPr algn="l">
              <a:lnSpc>
                <a:spcPct val="5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5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48】他卻回答那人說：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“誰是我的母親？誰是我的弟兄？”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49】就伸手指著門徒說：“看哪，我的母親，我的弟兄。</a:t>
            </a: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50】凡遵行我天父旨意的人，就是我的弟兄、姐妹和母親了。”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69620" y="1412875"/>
            <a:ext cx="11388090" cy="4102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70000"/>
              </a:lnSpc>
              <a:buClrTx/>
              <a:buSzTx/>
              <a:buFontTx/>
              <a:buNone/>
            </a:pP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遵行天父旨意，不被世界的人際關係綁架</a:t>
            </a:r>
          </a:p>
          <a:p>
            <a:pPr>
              <a:lnSpc>
                <a:spcPct val="170000"/>
              </a:lnSpc>
              <a:buClrTx/>
              <a:buSzTx/>
              <a:buFontTx/>
              <a:buNone/>
            </a:pP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二、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遵行天父旨意，不</a:t>
            </a: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在世界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的人際關係</a:t>
            </a: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迷失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ClrTx/>
              <a:buSzTx/>
              <a:buFontTx/>
              <a:buNone/>
            </a:pP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三、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遵行天父旨意，用屬神的人際關係榮耀神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2880" y="211455"/>
            <a:ext cx="7194550" cy="6438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親愛的，每當你閱讀聖經，遵從信仰，上帝就會賜給你力量。</a:t>
            </a:r>
          </a:p>
          <a:p>
            <a:pPr>
              <a:lnSpc>
                <a:spcPct val="14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>
              <a:lnSpc>
                <a:spcPct val="14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我祈願上帝會照顧你，不管你的路多麼黑暗，你也不會悲傷或者孤獨。</a:t>
            </a:r>
          </a:p>
          <a:p>
            <a:pPr>
              <a:lnSpc>
                <a:spcPct val="14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>
              <a:lnSpc>
                <a:spcPct val="14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假如有一天你不在這個世界上了，我們會在天堂裏重聚，上帝會賜給我們一個美麗的地方。</a:t>
            </a:r>
          </a:p>
        </p:txBody>
      </p:sp>
      <p:pic>
        <p:nvPicPr>
          <p:cNvPr id="118" name="图片 117"/>
          <p:cNvPicPr/>
          <p:nvPr/>
        </p:nvPicPr>
        <p:blipFill>
          <a:blip r:embed="rId5"/>
          <a:srcRect r="22481"/>
          <a:stretch>
            <a:fillRect/>
          </a:stretch>
        </p:blipFill>
        <p:spPr>
          <a:xfrm>
            <a:off x="7614285" y="1049020"/>
            <a:ext cx="4358005" cy="3935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26390" y="283210"/>
            <a:ext cx="11762516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【太12:46】耶穌還對眾人說話的時候，</a:t>
            </a: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        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不料，他母親和他弟兄站在外邊，要與他說話。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47】有人告訴他說：</a:t>
            </a: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     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“看哪，你母親和你弟兄站在外邊，要與你說話。”</a:t>
            </a:r>
          </a:p>
          <a:p>
            <a:pPr algn="l">
              <a:lnSpc>
                <a:spcPct val="5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5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48】他卻回答那人說：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“誰是我的母親？誰是我的弟兄？”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49】就伸手指著門徒說：“看哪，我的母親，我的弟兄。</a:t>
            </a: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50】凡遵行我天父旨意的人，就是我的弟兄、姐妹和母親了。”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26390" y="283210"/>
            <a:ext cx="11749069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【太12:46】耶穌還對眾人說話的時候，</a:t>
            </a: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        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不料，他母親和他弟兄站在外邊，要與他說話。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47】有人告訴他說：</a:t>
            </a: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     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“看哪，你母親和你弟兄站在外邊，要與你說話。”</a:t>
            </a:r>
          </a:p>
          <a:p>
            <a:pPr algn="l">
              <a:lnSpc>
                <a:spcPct val="5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5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48】他卻回答那人說：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“誰是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</a:t>
            </a: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我的母親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？誰是</a:t>
            </a:r>
            <a:r>
              <a:rPr sz="3200"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我的弟兄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？”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49】就伸手指著門徒說：“看哪，</a:t>
            </a:r>
            <a:r>
              <a:rPr sz="3200"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我的母親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</a:t>
            </a:r>
            <a:r>
              <a:rPr sz="3200"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我的弟兄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。</a:t>
            </a: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50】凡遵行我天父旨意的人，就是我的弟兄、姐妹和母親了。”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26390" y="283210"/>
            <a:ext cx="11722175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【太12:46】耶穌還對眾人說話的時候，</a:t>
            </a: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        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不料，他母親和他弟兄站在外邊，要與他說話。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47】有人告訴他說：</a:t>
            </a:r>
          </a:p>
          <a:p>
            <a:pPr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     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“看哪，你母親和你弟兄站在外邊，要與你說話。”</a:t>
            </a:r>
          </a:p>
          <a:p>
            <a:pPr algn="l">
              <a:lnSpc>
                <a:spcPct val="5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5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48】他卻回答那人說：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“誰是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</a:t>
            </a: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我的母親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？誰是</a:t>
            </a:r>
            <a:r>
              <a:rPr sz="3200"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我的弟兄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？”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49】就伸手指著門徒說：“看哪，</a:t>
            </a:r>
            <a:r>
              <a:rPr sz="3200"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我的母親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</a:t>
            </a:r>
            <a:r>
              <a:rPr sz="3200"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我的弟兄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。</a:t>
            </a: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</a:t>
            </a:r>
            <a:r>
              <a:rPr sz="3200">
                <a:solidFill>
                  <a:schemeClr val="bg1"/>
                </a:solidFill>
                <a:highlight>
                  <a:srgbClr val="FF00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凡遵行我天父旨意的人，就是我的弟兄、姐妹和母親了。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90220" y="544195"/>
            <a:ext cx="11212195" cy="5103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40000"/>
              </a:lnSpc>
              <a:buNone/>
            </a:pPr>
            <a:r>
              <a:rPr lang="en-US" altLang="zh-CN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… 10</a:t>
            </a: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章</a:t>
            </a:r>
            <a:r>
              <a:rPr lang="en-US" altLang="zh-CN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    10-12</a:t>
            </a: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章</a:t>
            </a:r>
            <a:r>
              <a:rPr lang="en-US" altLang="zh-CN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13</a:t>
            </a: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章</a:t>
            </a:r>
          </a:p>
          <a:p>
            <a:pPr indent="0">
              <a:lnSpc>
                <a:spcPct val="140000"/>
              </a:lnSpc>
              <a:buNone/>
            </a:pPr>
            <a:endParaRPr lang="zh-CN" altLang="en-US" sz="36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主耶穌的事工</a:t>
            </a:r>
            <a:r>
              <a:rPr lang="en-US" altLang="zh-CN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</a:t>
            </a: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反對和逼迫</a:t>
            </a:r>
            <a:r>
              <a:rPr lang="en-US" altLang="zh-CN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</a:t>
            </a: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撒種的比喻</a:t>
            </a:r>
          </a:p>
          <a:p>
            <a:pPr indent="0">
              <a:lnSpc>
                <a:spcPct val="140000"/>
              </a:lnSpc>
              <a:buNone/>
            </a:pPr>
            <a:endParaRPr lang="zh-CN" altLang="en-US" sz="36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>
              <a:lnSpc>
                <a:spcPct val="140000"/>
              </a:lnSpc>
              <a:buNone/>
            </a:pPr>
            <a:r>
              <a:rPr lang="en-US" altLang="zh-CN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                                有耳可聽的</a:t>
            </a:r>
          </a:p>
          <a:p>
            <a:pPr indent="0">
              <a:lnSpc>
                <a:spcPct val="140000"/>
              </a:lnSpc>
              <a:buNone/>
            </a:pP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大有能力</a:t>
            </a:r>
            <a:r>
              <a:rPr lang="en-US" altLang="zh-CN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                         </a:t>
            </a: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就應當聽</a:t>
            </a:r>
          </a:p>
          <a:p>
            <a:pPr indent="0">
              <a:lnSpc>
                <a:spcPct val="140000"/>
              </a:lnSpc>
              <a:buNone/>
            </a:pP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吸引眾人</a:t>
            </a:r>
            <a:r>
              <a:rPr lang="en-US" altLang="zh-CN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      </a:t>
            </a:r>
            <a:endParaRPr lang="zh-CN" altLang="en-US" sz="32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4194175" y="664845"/>
            <a:ext cx="41910" cy="517779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8273415" y="664845"/>
            <a:ext cx="41910" cy="517779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162550" y="4467860"/>
            <a:ext cx="2775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</a:rPr>
              <a:t>家人的反應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46405" y="465455"/>
            <a:ext cx="11323320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【可3:20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-21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】耶穌進了一個屋子，眾人又聚集，甚至他連飯也顧不得吃。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耶穌的親屬聽見，就出來要拉住他，因為他們說他癲狂了。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……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【約7:5】因為連他的弟兄說這話，是因為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不信他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54025" y="192405"/>
            <a:ext cx="11634881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48】他卻回答那人說：“誰是我的母親？誰是我的弟兄？”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49】就伸手指著門徒說：“看哪，我的母親，我的弟兄。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50】凡遵行我天父旨意的人，就是我的弟兄、姐妹和母親了。”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kMTUwNGRjYjk1YzUxZDUxNTFjZGMyYjYyMjY0NzEifQ=="/>
  <p:tag name="KSO_WPP_MARK_KEY" val="5cabc75a-027c-4848-8606-562c5bb5c6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1016</Words>
  <Application>Microsoft Office PowerPoint</Application>
  <PresentationFormat>宽屏</PresentationFormat>
  <Paragraphs>207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Lato</vt:lpstr>
      <vt:lpstr>Microsoft JhengHei UI</vt:lpstr>
      <vt:lpstr>Montserrat</vt:lpstr>
      <vt:lpstr>Roboto</vt:lpstr>
      <vt:lpstr>SimHei</vt:lpstr>
      <vt:lpstr>宋体</vt:lpstr>
      <vt:lpstr>Microsoft YaHei</vt:lpstr>
      <vt:lpstr>Arial</vt:lpstr>
      <vt:lpstr>Calibri</vt:lpstr>
      <vt:lpstr>Calibri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PING</cp:lastModifiedBy>
  <cp:revision>260</cp:revision>
  <dcterms:created xsi:type="dcterms:W3CDTF">2021-04-05T18:04:00Z</dcterms:created>
  <dcterms:modified xsi:type="dcterms:W3CDTF">2023-08-27T02:02:45Z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52163B1AF1D2476582EBE31CBA3EB90A_13</vt:lpwstr>
  </property>
</Properties>
</file>