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318" r:id="rId4"/>
    <p:sldId id="394" r:id="rId5"/>
    <p:sldId id="402" r:id="rId6"/>
    <p:sldId id="401" r:id="rId7"/>
    <p:sldId id="312" r:id="rId8"/>
    <p:sldId id="377" r:id="rId9"/>
    <p:sldId id="40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8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66B99-7762-4A85-AEF1-DEF645AC1565}" type="datetimeFigureOut">
              <a:rPr lang="en-US" smtClean="0"/>
              <a:t>9/3/2023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47B8-326F-4AD1-B12C-F95FE29052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828800"/>
            <a:ext cx="6706870" cy="200406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低調服事的人生觀 </a:t>
            </a:r>
            <a:r>
              <a:rPr lang="zh-CN" alt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  </a:t>
            </a:r>
            <a:endParaRPr lang="zh-CN" altLang="en-US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980" y="4419600"/>
            <a:ext cx="5646420" cy="1228090"/>
          </a:xfrm>
        </p:spPr>
        <p:txBody>
          <a:bodyPr>
            <a:normAutofit fontScale="97500"/>
          </a:bodyPr>
          <a:lstStyle/>
          <a:p>
            <a:r>
              <a:rPr sz="40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路加福音 9</a:t>
            </a:r>
            <a:r>
              <a:rPr lang="zh-CN" sz="40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4000" dirty="0" err="1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46-50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  </a:t>
            </a:r>
            <a:b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</a:br>
            <a:endParaRPr lang="en-US" altLang="zh-CN" dirty="0">
              <a:solidFill>
                <a:schemeClr val="tx1"/>
              </a:solidFill>
              <a:latin typeface="Microsoft JhengHei" panose="020B0604030504040204" pitchFamily="3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路加福音 9</a:t>
            </a:r>
            <a:r>
              <a:rPr lang="zh-CN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46-50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" y="1223645"/>
            <a:ext cx="8992235" cy="5481955"/>
          </a:xfrm>
        </p:spPr>
        <p:txBody>
          <a:bodyPr>
            <a:normAutofit fontScale="90000" lnSpcReduction="10000"/>
          </a:bodyPr>
          <a:lstStyle/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46 門徒中間起了議論：誰將為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大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 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47 耶穌看出他們心中的議論，就領一個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孩子來，叫他站在自己旁邊， 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48 對他們說：「凡為我名接待這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孩子的，就是接待我；凡接待我的，就是接待</a:t>
            </a:r>
            <a:r>
              <a:rPr sz="3600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那差我來的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。你們中間最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小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的，他便為</a:t>
            </a:r>
            <a:r>
              <a:rPr sz="36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大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。」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49 約翰說：「夫子，我們看見一個人奉你的名趕鬼，我們就禁止他，</a:t>
            </a:r>
            <a:r>
              <a:rPr sz="36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因為他不與我們一同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跟從你。」 </a:t>
            </a:r>
          </a:p>
          <a:p>
            <a:pPr>
              <a:buNone/>
            </a:pP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50 耶穌說：「不要禁止他，因為不敵擋你們的，就是幫助你們的。」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1447800" y="2209800"/>
            <a:ext cx="733552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000" dirty="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因為他不與我們一同</a:t>
            </a:r>
            <a:r>
              <a:rPr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跟從你。</a:t>
            </a:r>
            <a:endParaRPr lang="zh-CN" altLang="en-US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endParaRPr lang="zh-CN" altLang="en-US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NIV:“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he is not one of us</a:t>
            </a:r>
            <a:r>
              <a:rPr lang="en-US" altLang="zh-CN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我們評斷事情是以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自我</a:t>
            </a:r>
            <a:r>
              <a:rPr 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為出發點還是以</a:t>
            </a:r>
            <a:r>
              <a:rPr lang="en-US" b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神的角度</a:t>
            </a: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685800" y="2130425"/>
            <a:ext cx="7772400" cy="244157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老我的意識形態</a:t>
            </a:r>
            <a:endParaRPr lang="en-US" altLang="zh-CN" dirty="0" smtClean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r>
              <a:rPr lang="en-US" altLang="zh-CN" sz="40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VS</a:t>
            </a:r>
          </a:p>
          <a:p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耶穌的愛與恩典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聖經永遠不是拿來反省別人的</a:t>
            </a:r>
            <a:endParaRPr lang="en-US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2362200" y="1524000"/>
            <a:ext cx="6026150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真正偉大的服事</a:t>
            </a:r>
          </a:p>
          <a:p>
            <a:pPr algn="ctr"/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</a:p>
          <a:p>
            <a:pPr algn="ctr"/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是謙卑低調</a:t>
            </a:r>
            <a:endParaRPr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不帶著任何虛榮目的</a:t>
            </a: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l"/>
            <a:endParaRPr lang="zh-CN" altLang="en-US" sz="4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767080" y="2362200"/>
            <a:ext cx="801306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「凡為我名接待這小孩子的，就是接待我；凡接待我的，就是接待</a:t>
            </a:r>
            <a:r>
              <a:rPr sz="4000" u="sng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那差我來的</a:t>
            </a:r>
            <a:r>
              <a:rPr sz="4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。你們中間最小的，他便為大。」</a:t>
            </a:r>
            <a:endParaRPr lang="zh-CN" altLang="en-US" sz="4000" b="1">
              <a:latin typeface="Microsoft JhengHei UI" panose="020B0604030504040204" charset="-120"/>
              <a:ea typeface="Microsoft JhengHei UI" panose="020B060403050404020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5650" cy="24999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762000" y="2971800"/>
            <a:ext cx="801306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</a:t>
            </a:r>
            <a:r>
              <a:rPr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凡自高的必降</a:t>
            </a:r>
            <a: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為</a:t>
            </a:r>
            <a:r>
              <a:rPr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卑，自卑的必升</a:t>
            </a:r>
            <a:r>
              <a:rPr lang="zh-CN"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為</a:t>
            </a:r>
            <a:r>
              <a:rPr sz="3600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高</a:t>
            </a:r>
            <a:r>
              <a:rPr sz="3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”</a:t>
            </a:r>
            <a:r>
              <a:rPr sz="2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（太23:12）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低調服事的人生觀    </vt:lpstr>
      <vt:lpstr>路加福音 9：46-50</vt:lpstr>
      <vt:lpstr>PowerPoint Presentation</vt:lpstr>
      <vt:lpstr>我們評斷事情是以自我為出發點還是以神的角度</vt:lpstr>
      <vt:lpstr>PowerPoint Presentation</vt:lpstr>
      <vt:lpstr>聖經永遠不是拿來反省別人的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米非波設蒙恩記</dc:title>
  <dc:creator>Jesse</dc:creator>
  <cp:lastModifiedBy>Ping</cp:lastModifiedBy>
  <cp:revision>44</cp:revision>
  <dcterms:created xsi:type="dcterms:W3CDTF">2016-07-16T18:50:00Z</dcterms:created>
  <dcterms:modified xsi:type="dcterms:W3CDTF">2023-09-03T19:45:42Z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A734052871CD404CAF6324B074A8F3F8</vt:lpwstr>
  </property>
  <property fmtid="{D5CDD505-2E9C-101B-9397-08002B2CF9AE}" pid="3" name="KSOProductBuildVer">
    <vt:lpwstr>1033-11.2.0.11537</vt:lpwstr>
  </property>
</Properties>
</file>