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587" r:id="rId2"/>
    <p:sldId id="795" r:id="rId3"/>
    <p:sldId id="811" r:id="rId4"/>
    <p:sldId id="797" r:id="rId5"/>
    <p:sldId id="807" r:id="rId6"/>
    <p:sldId id="812" r:id="rId7"/>
    <p:sldId id="809" r:id="rId8"/>
    <p:sldId id="813" r:id="rId9"/>
  </p:sldIdLst>
  <p:sldSz cx="9144000" cy="5143500" type="screen16x9"/>
  <p:notesSz cx="6954838" cy="9309100"/>
  <p:embeddedFontLst>
    <p:embeddedFont>
      <p:font typeface="DFKai-SB" pitchFamily="65" charset="-120"/>
      <p:regular r:id="rId12"/>
    </p:embeddedFont>
    <p:embeddedFont>
      <p:font typeface="PMingLiU" pitchFamily="18" charset="-120"/>
      <p:regular r:id="rId13"/>
    </p:embeddedFont>
    <p:embeddedFont>
      <p:font typeface="HanWangLiSuMedium" pitchFamily="2" charset="-120"/>
      <p:regular r:id="rId14"/>
    </p:embeddedFont>
    <p:embeddedFont>
      <p:font typeface="Garamond" pitchFamily="18" charset="0"/>
      <p:regular r:id="rId15"/>
      <p:bold r:id="rId16"/>
      <p:italic r:id="rId17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ihen Wei" initials="YW" lastIdx="2" clrIdx="0">
    <p:extLst>
      <p:ext uri="{19B8F6BF-5375-455C-9EA6-DF929625EA0E}">
        <p15:presenceInfo xmlns:p15="http://schemas.microsoft.com/office/powerpoint/2012/main" xmlns="" userId="bc0e9c5012bc00d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FFFF"/>
    <a:srgbClr val="0066CC"/>
    <a:srgbClr val="FFFF00"/>
    <a:srgbClr val="0000CC"/>
    <a:srgbClr val="969696"/>
    <a:srgbClr val="FFFF99"/>
    <a:srgbClr val="000066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194745-EDFA-4837-8AAA-8A168596A078}" v="14" dt="2023-06-18T14:08:22.3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98" autoAdjust="0"/>
    <p:restoredTop sz="88160" autoAdjust="0"/>
  </p:normalViewPr>
  <p:slideViewPr>
    <p:cSldViewPr>
      <p:cViewPr>
        <p:scale>
          <a:sx n="100" d="100"/>
          <a:sy n="100" d="100"/>
        </p:scale>
        <p:origin x="-366" y="-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29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commentAuthors" Target="commentAuthors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03T23:02:00.825" idx="2">
    <p:pos x="5760" y="-203"/>
    <p:text/>
    <p:extLst>
      <p:ext uri="{C676402C-5697-4E1C-873F-D02D1690AC5C}">
        <p15:threadingInfo xmlns:p15="http://schemas.microsoft.com/office/powerpoint/2012/main" xmlns="" timeZoneBias="4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4A6C23-15AD-4109-9F49-98A2F0F3FE8D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B8DAEE-07E6-4247-BFD0-340B6E27A714}">
      <dgm:prSet custT="1"/>
      <dgm:spPr/>
      <dgm:t>
        <a:bodyPr/>
        <a:lstStyle/>
        <a:p>
          <a:r>
            <a:rPr lang="zh-CN" altLang="en-US" sz="28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基督使人得自由</a:t>
          </a:r>
          <a:endParaRPr lang="en-US" sz="2800" b="1" dirty="0">
            <a:solidFill>
              <a:schemeClr val="tx1"/>
            </a:solidFill>
            <a:latin typeface="DFKai-SB" pitchFamily="65" charset="-120"/>
            <a:ea typeface="DFKai-SB" pitchFamily="65" charset="-120"/>
          </a:endParaRPr>
        </a:p>
      </dgm:t>
    </dgm:pt>
    <dgm:pt modelId="{E9FA0B38-C193-4354-8FC8-4F80C1DC49B8}" type="sibTrans" cxnId="{7331A46F-9D72-4D84-BA5D-23E6FE544D5C}">
      <dgm:prSet/>
      <dgm:spPr/>
      <dgm:t>
        <a:bodyPr/>
        <a:lstStyle/>
        <a:p>
          <a:endParaRPr lang="en-US"/>
        </a:p>
      </dgm:t>
    </dgm:pt>
    <dgm:pt modelId="{CBEE27AB-8CBF-4D1A-AE53-AEC6418AD198}" type="parTrans" cxnId="{7331A46F-9D72-4D84-BA5D-23E6FE544D5C}">
      <dgm:prSet/>
      <dgm:spPr/>
      <dgm:t>
        <a:bodyPr/>
        <a:lstStyle/>
        <a:p>
          <a:endParaRPr lang="en-US"/>
        </a:p>
      </dgm:t>
    </dgm:pt>
    <dgm:pt modelId="{8FE5E5B8-0BFC-419A-86CB-F8A08FD8878E}">
      <dgm:prSet custT="1"/>
      <dgm:spPr/>
      <dgm:t>
        <a:bodyPr/>
        <a:lstStyle/>
        <a:p>
          <a:r>
            <a:rPr lang="zh-CN" altLang="en-US" sz="2800" b="1" dirty="0">
              <a:solidFill>
                <a:schemeClr val="tx1"/>
              </a:solidFill>
              <a:effectLst/>
              <a:latin typeface="DFKai-SB" pitchFamily="65" charset="-120"/>
              <a:ea typeface="DFKai-SB" pitchFamily="65" charset="-120"/>
            </a:rPr>
            <a:t>自由與責任</a:t>
          </a:r>
          <a:endParaRPr lang="en-US" sz="2800" b="1" dirty="0">
            <a:solidFill>
              <a:schemeClr val="tx1"/>
            </a:solidFill>
            <a:effectLst/>
            <a:latin typeface="DFKai-SB" pitchFamily="65" charset="-120"/>
            <a:ea typeface="DFKai-SB" pitchFamily="65" charset="-120"/>
          </a:endParaRPr>
        </a:p>
      </dgm:t>
    </dgm:pt>
    <dgm:pt modelId="{4BD8AE41-E746-44DA-8F29-0D493FF8E8B2}" type="sibTrans" cxnId="{E3746D0A-B23D-4A95-A1F2-CB727D611CAC}">
      <dgm:prSet/>
      <dgm:spPr/>
      <dgm:t>
        <a:bodyPr/>
        <a:lstStyle/>
        <a:p>
          <a:endParaRPr lang="en-US"/>
        </a:p>
      </dgm:t>
    </dgm:pt>
    <dgm:pt modelId="{94B7DB81-EC0E-4D37-ACBD-326B41A4120C}" type="parTrans" cxnId="{E3746D0A-B23D-4A95-A1F2-CB727D611CAC}">
      <dgm:prSet/>
      <dgm:spPr/>
      <dgm:t>
        <a:bodyPr/>
        <a:lstStyle/>
        <a:p>
          <a:endParaRPr lang="en-US"/>
        </a:p>
      </dgm:t>
    </dgm:pt>
    <dgm:pt modelId="{95600C5F-29DE-420F-8283-1BF840530B5A}">
      <dgm:prSet custT="1"/>
      <dgm:spPr/>
      <dgm:t>
        <a:bodyPr/>
        <a:lstStyle/>
        <a:p>
          <a:r>
            <a:rPr lang="zh-CN" altLang="en-US" sz="28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自由與愛人如</a:t>
          </a:r>
          <a:r>
            <a:rPr lang="zh-CN" altLang="en-US" sz="2800" b="1" dirty="0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己</a:t>
          </a:r>
          <a:endParaRPr lang="en-US" sz="2800" b="1" dirty="0">
            <a:solidFill>
              <a:schemeClr val="tx1"/>
            </a:solidFill>
            <a:latin typeface="DFKai-SB" pitchFamily="65" charset="-120"/>
            <a:ea typeface="DFKai-SB" pitchFamily="65" charset="-120"/>
          </a:endParaRPr>
        </a:p>
      </dgm:t>
    </dgm:pt>
    <dgm:pt modelId="{EBBA1CEE-A89D-4F6D-BDAC-06A016FB7B57}" type="sibTrans" cxnId="{D73D58A5-C3E9-44E2-934E-F7A121F1CA9C}">
      <dgm:prSet/>
      <dgm:spPr/>
      <dgm:t>
        <a:bodyPr/>
        <a:lstStyle/>
        <a:p>
          <a:endParaRPr lang="en-US"/>
        </a:p>
      </dgm:t>
    </dgm:pt>
    <dgm:pt modelId="{BFB70FE2-6E39-46BC-9B5D-E0282F9149A6}" type="parTrans" cxnId="{D73D58A5-C3E9-44E2-934E-F7A121F1CA9C}">
      <dgm:prSet/>
      <dgm:spPr/>
      <dgm:t>
        <a:bodyPr/>
        <a:lstStyle/>
        <a:p>
          <a:endParaRPr lang="en-US"/>
        </a:p>
      </dgm:t>
    </dgm:pt>
    <dgm:pt modelId="{2EB88A08-7461-4F54-8CB4-812A3AC3786A}" type="pres">
      <dgm:prSet presAssocID="{4C4A6C23-15AD-4109-9F49-98A2F0F3FE8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A69491-6109-4538-9875-EE85240C89C2}" type="pres">
      <dgm:prSet presAssocID="{20B8DAEE-07E6-4247-BFD0-340B6E27A714}" presName="parentLin" presStyleCnt="0"/>
      <dgm:spPr/>
    </dgm:pt>
    <dgm:pt modelId="{F379DB72-88E8-455A-B939-1FC333BC8427}" type="pres">
      <dgm:prSet presAssocID="{20B8DAEE-07E6-4247-BFD0-340B6E27A714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063A41F-38A3-4B84-9EDC-8C6A08F7F568}" type="pres">
      <dgm:prSet presAssocID="{20B8DAEE-07E6-4247-BFD0-340B6E27A714}" presName="parentText" presStyleLbl="node1" presStyleIdx="0" presStyleCnt="3" custScaleX="126455" custLinFactNeighborX="-7407" custLinFactNeighborY="1867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6C63D5-F0E1-49BC-A25C-924BA89D204D}" type="pres">
      <dgm:prSet presAssocID="{20B8DAEE-07E6-4247-BFD0-340B6E27A714}" presName="negativeSpace" presStyleCnt="0"/>
      <dgm:spPr/>
    </dgm:pt>
    <dgm:pt modelId="{C04E30C3-97FF-4F62-A6C3-5F79FA33CFD0}" type="pres">
      <dgm:prSet presAssocID="{20B8DAEE-07E6-4247-BFD0-340B6E27A714}" presName="childText" presStyleLbl="conFgAcc1" presStyleIdx="0" presStyleCnt="3">
        <dgm:presLayoutVars>
          <dgm:bulletEnabled val="1"/>
        </dgm:presLayoutVars>
      </dgm:prSet>
      <dgm:spPr/>
    </dgm:pt>
    <dgm:pt modelId="{51F25959-C445-40F0-9E3F-69275ABBC70C}" type="pres">
      <dgm:prSet presAssocID="{E9FA0B38-C193-4354-8FC8-4F80C1DC49B8}" presName="spaceBetweenRectangles" presStyleCnt="0"/>
      <dgm:spPr/>
    </dgm:pt>
    <dgm:pt modelId="{A03ECD11-45B2-4AE0-8990-881FC6C270A4}" type="pres">
      <dgm:prSet presAssocID="{8FE5E5B8-0BFC-419A-86CB-F8A08FD8878E}" presName="parentLin" presStyleCnt="0"/>
      <dgm:spPr/>
    </dgm:pt>
    <dgm:pt modelId="{350A8BCE-CBD0-4712-B13C-48D47CB6B72C}" type="pres">
      <dgm:prSet presAssocID="{8FE5E5B8-0BFC-419A-86CB-F8A08FD8878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BA01A16-C910-45B2-AF9B-A6611FBF8A51}" type="pres">
      <dgm:prSet presAssocID="{8FE5E5B8-0BFC-419A-86CB-F8A08FD8878E}" presName="parentText" presStyleLbl="node1" presStyleIdx="1" presStyleCnt="3" custScaleX="126456" custLinFactNeighborX="-7407" custLinFactNeighborY="198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14803C-B499-44B2-82E9-17E447959376}" type="pres">
      <dgm:prSet presAssocID="{8FE5E5B8-0BFC-419A-86CB-F8A08FD8878E}" presName="negativeSpace" presStyleCnt="0"/>
      <dgm:spPr/>
    </dgm:pt>
    <dgm:pt modelId="{6AF4F60A-4AEE-4EAA-82AF-F9EE81849D67}" type="pres">
      <dgm:prSet presAssocID="{8FE5E5B8-0BFC-419A-86CB-F8A08FD8878E}" presName="childText" presStyleLbl="conFgAcc1" presStyleIdx="1" presStyleCnt="3">
        <dgm:presLayoutVars>
          <dgm:bulletEnabled val="1"/>
        </dgm:presLayoutVars>
      </dgm:prSet>
      <dgm:spPr/>
    </dgm:pt>
    <dgm:pt modelId="{8856F263-7CE2-436E-BF20-DB46D3DE0D23}" type="pres">
      <dgm:prSet presAssocID="{4BD8AE41-E746-44DA-8F29-0D493FF8E8B2}" presName="spaceBetweenRectangles" presStyleCnt="0"/>
      <dgm:spPr/>
    </dgm:pt>
    <dgm:pt modelId="{9A0BA81C-A9B1-41AD-9B31-37D45AC026CD}" type="pres">
      <dgm:prSet presAssocID="{95600C5F-29DE-420F-8283-1BF840530B5A}" presName="parentLin" presStyleCnt="0"/>
      <dgm:spPr/>
    </dgm:pt>
    <dgm:pt modelId="{329F17B1-DFD4-4436-A577-E47CB6EB5FE8}" type="pres">
      <dgm:prSet presAssocID="{95600C5F-29DE-420F-8283-1BF840530B5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FF9F3F14-738C-4E84-99F8-55056EE10537}" type="pres">
      <dgm:prSet presAssocID="{95600C5F-29DE-420F-8283-1BF840530B5A}" presName="parentText" presStyleLbl="node1" presStyleIdx="2" presStyleCnt="3" custScaleX="127513" custLinFactNeighborX="-7407" custLinFactNeighborY="1918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3311EF-C2EA-4BCD-B26C-7EEF6DB76E57}" type="pres">
      <dgm:prSet presAssocID="{95600C5F-29DE-420F-8283-1BF840530B5A}" presName="negativeSpace" presStyleCnt="0"/>
      <dgm:spPr/>
    </dgm:pt>
    <dgm:pt modelId="{99BBF60F-2FF2-44A7-B729-232C5A52279A}" type="pres">
      <dgm:prSet presAssocID="{95600C5F-29DE-420F-8283-1BF840530B5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331A46F-9D72-4D84-BA5D-23E6FE544D5C}" srcId="{4C4A6C23-15AD-4109-9F49-98A2F0F3FE8D}" destId="{20B8DAEE-07E6-4247-BFD0-340B6E27A714}" srcOrd="0" destOrd="0" parTransId="{CBEE27AB-8CBF-4D1A-AE53-AEC6418AD198}" sibTransId="{E9FA0B38-C193-4354-8FC8-4F80C1DC49B8}"/>
    <dgm:cxn modelId="{64C14D94-F582-4296-881E-60F583732B76}" type="presOf" srcId="{8FE5E5B8-0BFC-419A-86CB-F8A08FD8878E}" destId="{7BA01A16-C910-45B2-AF9B-A6611FBF8A51}" srcOrd="1" destOrd="0" presId="urn:microsoft.com/office/officeart/2005/8/layout/list1"/>
    <dgm:cxn modelId="{D73D58A5-C3E9-44E2-934E-F7A121F1CA9C}" srcId="{4C4A6C23-15AD-4109-9F49-98A2F0F3FE8D}" destId="{95600C5F-29DE-420F-8283-1BF840530B5A}" srcOrd="2" destOrd="0" parTransId="{BFB70FE2-6E39-46BC-9B5D-E0282F9149A6}" sibTransId="{EBBA1CEE-A89D-4F6D-BDAC-06A016FB7B57}"/>
    <dgm:cxn modelId="{E3746D0A-B23D-4A95-A1F2-CB727D611CAC}" srcId="{4C4A6C23-15AD-4109-9F49-98A2F0F3FE8D}" destId="{8FE5E5B8-0BFC-419A-86CB-F8A08FD8878E}" srcOrd="1" destOrd="0" parTransId="{94B7DB81-EC0E-4D37-ACBD-326B41A4120C}" sibTransId="{4BD8AE41-E746-44DA-8F29-0D493FF8E8B2}"/>
    <dgm:cxn modelId="{FD00D2DF-1030-4677-A9DC-D589C7424A75}" type="presOf" srcId="{95600C5F-29DE-420F-8283-1BF840530B5A}" destId="{FF9F3F14-738C-4E84-99F8-55056EE10537}" srcOrd="1" destOrd="0" presId="urn:microsoft.com/office/officeart/2005/8/layout/list1"/>
    <dgm:cxn modelId="{25EA9AEA-DC0B-4497-BEC9-18AAF3A88DAE}" type="presOf" srcId="{4C4A6C23-15AD-4109-9F49-98A2F0F3FE8D}" destId="{2EB88A08-7461-4F54-8CB4-812A3AC3786A}" srcOrd="0" destOrd="0" presId="urn:microsoft.com/office/officeart/2005/8/layout/list1"/>
    <dgm:cxn modelId="{D5528365-2FD1-4B31-AC35-CE7E56CA7553}" type="presOf" srcId="{95600C5F-29DE-420F-8283-1BF840530B5A}" destId="{329F17B1-DFD4-4436-A577-E47CB6EB5FE8}" srcOrd="0" destOrd="0" presId="urn:microsoft.com/office/officeart/2005/8/layout/list1"/>
    <dgm:cxn modelId="{753E2A8F-F2B8-44D9-AB84-F1C99E15F854}" type="presOf" srcId="{20B8DAEE-07E6-4247-BFD0-340B6E27A714}" destId="{F379DB72-88E8-455A-B939-1FC333BC8427}" srcOrd="0" destOrd="0" presId="urn:microsoft.com/office/officeart/2005/8/layout/list1"/>
    <dgm:cxn modelId="{8D3B2784-3F86-4B06-80B7-5859FFDDF131}" type="presOf" srcId="{20B8DAEE-07E6-4247-BFD0-340B6E27A714}" destId="{F063A41F-38A3-4B84-9EDC-8C6A08F7F568}" srcOrd="1" destOrd="0" presId="urn:microsoft.com/office/officeart/2005/8/layout/list1"/>
    <dgm:cxn modelId="{D44072F8-E3A8-4D5D-9EE6-5953D119FB35}" type="presOf" srcId="{8FE5E5B8-0BFC-419A-86CB-F8A08FD8878E}" destId="{350A8BCE-CBD0-4712-B13C-48D47CB6B72C}" srcOrd="0" destOrd="0" presId="urn:microsoft.com/office/officeart/2005/8/layout/list1"/>
    <dgm:cxn modelId="{A628E586-32EB-4723-A897-36B66F5EEC74}" type="presParOf" srcId="{2EB88A08-7461-4F54-8CB4-812A3AC3786A}" destId="{1BA69491-6109-4538-9875-EE85240C89C2}" srcOrd="0" destOrd="0" presId="urn:microsoft.com/office/officeart/2005/8/layout/list1"/>
    <dgm:cxn modelId="{276E5F6E-8B98-4122-A2F5-648E46640D01}" type="presParOf" srcId="{1BA69491-6109-4538-9875-EE85240C89C2}" destId="{F379DB72-88E8-455A-B939-1FC333BC8427}" srcOrd="0" destOrd="0" presId="urn:microsoft.com/office/officeart/2005/8/layout/list1"/>
    <dgm:cxn modelId="{EC2180CD-3176-45C5-9F19-95AD06A2306F}" type="presParOf" srcId="{1BA69491-6109-4538-9875-EE85240C89C2}" destId="{F063A41F-38A3-4B84-9EDC-8C6A08F7F568}" srcOrd="1" destOrd="0" presId="urn:microsoft.com/office/officeart/2005/8/layout/list1"/>
    <dgm:cxn modelId="{1A9E6D32-2FF7-45D1-964A-045EA44AB0BA}" type="presParOf" srcId="{2EB88A08-7461-4F54-8CB4-812A3AC3786A}" destId="{926C63D5-F0E1-49BC-A25C-924BA89D204D}" srcOrd="1" destOrd="0" presId="urn:microsoft.com/office/officeart/2005/8/layout/list1"/>
    <dgm:cxn modelId="{C3C708B0-B5E7-4684-BCB2-76C4AB92D1F9}" type="presParOf" srcId="{2EB88A08-7461-4F54-8CB4-812A3AC3786A}" destId="{C04E30C3-97FF-4F62-A6C3-5F79FA33CFD0}" srcOrd="2" destOrd="0" presId="urn:microsoft.com/office/officeart/2005/8/layout/list1"/>
    <dgm:cxn modelId="{7E1D4728-248D-4B22-B60A-62B69442B98D}" type="presParOf" srcId="{2EB88A08-7461-4F54-8CB4-812A3AC3786A}" destId="{51F25959-C445-40F0-9E3F-69275ABBC70C}" srcOrd="3" destOrd="0" presId="urn:microsoft.com/office/officeart/2005/8/layout/list1"/>
    <dgm:cxn modelId="{64C915AC-DDC8-4987-82A3-1F592BF104E6}" type="presParOf" srcId="{2EB88A08-7461-4F54-8CB4-812A3AC3786A}" destId="{A03ECD11-45B2-4AE0-8990-881FC6C270A4}" srcOrd="4" destOrd="0" presId="urn:microsoft.com/office/officeart/2005/8/layout/list1"/>
    <dgm:cxn modelId="{0A48DE90-8A57-427B-A7BE-0F9DC13B8584}" type="presParOf" srcId="{A03ECD11-45B2-4AE0-8990-881FC6C270A4}" destId="{350A8BCE-CBD0-4712-B13C-48D47CB6B72C}" srcOrd="0" destOrd="0" presId="urn:microsoft.com/office/officeart/2005/8/layout/list1"/>
    <dgm:cxn modelId="{243BB604-400E-4422-8CC5-EF2AF2FB5E6F}" type="presParOf" srcId="{A03ECD11-45B2-4AE0-8990-881FC6C270A4}" destId="{7BA01A16-C910-45B2-AF9B-A6611FBF8A51}" srcOrd="1" destOrd="0" presId="urn:microsoft.com/office/officeart/2005/8/layout/list1"/>
    <dgm:cxn modelId="{1F532005-BC3D-45BB-86FE-718663B9046B}" type="presParOf" srcId="{2EB88A08-7461-4F54-8CB4-812A3AC3786A}" destId="{A814803C-B499-44B2-82E9-17E447959376}" srcOrd="5" destOrd="0" presId="urn:microsoft.com/office/officeart/2005/8/layout/list1"/>
    <dgm:cxn modelId="{2C207A4E-42F5-46AE-A533-FED7BF057820}" type="presParOf" srcId="{2EB88A08-7461-4F54-8CB4-812A3AC3786A}" destId="{6AF4F60A-4AEE-4EAA-82AF-F9EE81849D67}" srcOrd="6" destOrd="0" presId="urn:microsoft.com/office/officeart/2005/8/layout/list1"/>
    <dgm:cxn modelId="{2232DF2F-32A1-4F4E-8768-31F53772C66C}" type="presParOf" srcId="{2EB88A08-7461-4F54-8CB4-812A3AC3786A}" destId="{8856F263-7CE2-436E-BF20-DB46D3DE0D23}" srcOrd="7" destOrd="0" presId="urn:microsoft.com/office/officeart/2005/8/layout/list1"/>
    <dgm:cxn modelId="{F7C0BC93-3E0D-459A-832D-F0D9A40B6EBA}" type="presParOf" srcId="{2EB88A08-7461-4F54-8CB4-812A3AC3786A}" destId="{9A0BA81C-A9B1-41AD-9B31-37D45AC026CD}" srcOrd="8" destOrd="0" presId="urn:microsoft.com/office/officeart/2005/8/layout/list1"/>
    <dgm:cxn modelId="{D348EFF7-8BAA-4D83-B5A7-DB62AE1DAB30}" type="presParOf" srcId="{9A0BA81C-A9B1-41AD-9B31-37D45AC026CD}" destId="{329F17B1-DFD4-4436-A577-E47CB6EB5FE8}" srcOrd="0" destOrd="0" presId="urn:microsoft.com/office/officeart/2005/8/layout/list1"/>
    <dgm:cxn modelId="{9E0C6E1A-1BFC-47E1-B4B8-DC3A8DE468A1}" type="presParOf" srcId="{9A0BA81C-A9B1-41AD-9B31-37D45AC026CD}" destId="{FF9F3F14-738C-4E84-99F8-55056EE10537}" srcOrd="1" destOrd="0" presId="urn:microsoft.com/office/officeart/2005/8/layout/list1"/>
    <dgm:cxn modelId="{A835758A-AEF6-4E63-99C0-1162D7028ACC}" type="presParOf" srcId="{2EB88A08-7461-4F54-8CB4-812A3AC3786A}" destId="{DE3311EF-C2EA-4BCD-B26C-7EEF6DB76E57}" srcOrd="9" destOrd="0" presId="urn:microsoft.com/office/officeart/2005/8/layout/list1"/>
    <dgm:cxn modelId="{E34F8CC3-F65A-407C-8283-3005F10A1649}" type="presParOf" srcId="{2EB88A08-7461-4F54-8CB4-812A3AC3786A}" destId="{99BBF60F-2FF2-44A7-B729-232C5A52279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4E30C3-97FF-4F62-A6C3-5F79FA33CFD0}">
      <dsp:nvSpPr>
        <dsp:cNvPr id="0" name=""/>
        <dsp:cNvSpPr/>
      </dsp:nvSpPr>
      <dsp:spPr>
        <a:xfrm>
          <a:off x="0" y="463139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63A41F-38A3-4B84-9EDC-8C6A08F7F568}">
      <dsp:nvSpPr>
        <dsp:cNvPr id="0" name=""/>
        <dsp:cNvSpPr/>
      </dsp:nvSpPr>
      <dsp:spPr>
        <a:xfrm>
          <a:off x="381001" y="213451"/>
          <a:ext cx="7284718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基督使人得自由</a:t>
          </a:r>
          <a:endParaRPr lang="en-US" sz="2800" b="1" kern="1200" dirty="0">
            <a:solidFill>
              <a:schemeClr val="tx1"/>
            </a:solidFill>
            <a:latin typeface="DFKai-SB" pitchFamily="65" charset="-120"/>
            <a:ea typeface="DFKai-SB" pitchFamily="65" charset="-120"/>
          </a:endParaRPr>
        </a:p>
      </dsp:txBody>
      <dsp:txXfrm>
        <a:off x="381001" y="213451"/>
        <a:ext cx="7284718" cy="797040"/>
      </dsp:txXfrm>
    </dsp:sp>
    <dsp:sp modelId="{6AF4F60A-4AEE-4EAA-82AF-F9EE81849D67}">
      <dsp:nvSpPr>
        <dsp:cNvPr id="0" name=""/>
        <dsp:cNvSpPr/>
      </dsp:nvSpPr>
      <dsp:spPr>
        <a:xfrm>
          <a:off x="0" y="1687859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A01A16-C910-45B2-AF9B-A6611FBF8A51}">
      <dsp:nvSpPr>
        <dsp:cNvPr id="0" name=""/>
        <dsp:cNvSpPr/>
      </dsp:nvSpPr>
      <dsp:spPr>
        <a:xfrm>
          <a:off x="381001" y="1447799"/>
          <a:ext cx="7284776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>
              <a:solidFill>
                <a:schemeClr val="tx1"/>
              </a:solidFill>
              <a:effectLst/>
              <a:latin typeface="DFKai-SB" pitchFamily="65" charset="-120"/>
              <a:ea typeface="DFKai-SB" pitchFamily="65" charset="-120"/>
            </a:rPr>
            <a:t>自由與責任</a:t>
          </a:r>
          <a:endParaRPr lang="en-US" sz="2800" b="1" kern="1200" dirty="0">
            <a:solidFill>
              <a:schemeClr val="tx1"/>
            </a:solidFill>
            <a:effectLst/>
            <a:latin typeface="DFKai-SB" pitchFamily="65" charset="-120"/>
            <a:ea typeface="DFKai-SB" pitchFamily="65" charset="-120"/>
          </a:endParaRPr>
        </a:p>
      </dsp:txBody>
      <dsp:txXfrm>
        <a:off x="381001" y="1447799"/>
        <a:ext cx="7284776" cy="797040"/>
      </dsp:txXfrm>
    </dsp:sp>
    <dsp:sp modelId="{99BBF60F-2FF2-44A7-B729-232C5A52279A}">
      <dsp:nvSpPr>
        <dsp:cNvPr id="0" name=""/>
        <dsp:cNvSpPr/>
      </dsp:nvSpPr>
      <dsp:spPr>
        <a:xfrm>
          <a:off x="0" y="2912580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9F3F14-738C-4E84-99F8-55056EE10537}">
      <dsp:nvSpPr>
        <dsp:cNvPr id="0" name=""/>
        <dsp:cNvSpPr/>
      </dsp:nvSpPr>
      <dsp:spPr>
        <a:xfrm>
          <a:off x="381001" y="2666996"/>
          <a:ext cx="7345666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自由與愛人如</a:t>
          </a:r>
          <a:r>
            <a:rPr lang="zh-CN" altLang="en-US" sz="2800" b="1" kern="1200" dirty="0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己</a:t>
          </a:r>
          <a:endParaRPr lang="en-US" sz="2800" b="1" kern="1200" dirty="0">
            <a:solidFill>
              <a:schemeClr val="tx1"/>
            </a:solidFill>
            <a:latin typeface="DFKai-SB" pitchFamily="65" charset="-120"/>
            <a:ea typeface="DFKai-SB" pitchFamily="65" charset="-120"/>
          </a:endParaRPr>
        </a:p>
      </dsp:txBody>
      <dsp:txXfrm>
        <a:off x="381001" y="2666996"/>
        <a:ext cx="7345666" cy="797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8D42B661-824A-4E94-A81B-24E8C5032A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3" y="12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A5D2CA37-E903-412B-8011-92971CF9F33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18" y="12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xmlns="" id="{03CB6BB7-E664-4630-8857-4316D1A8A54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3" y="8841121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xmlns="" id="{5A40281F-D596-4C7E-BB59-CEAD4473A3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18" y="8841121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0CEAC55-515F-400A-9D49-975A51FA04A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3DA56C49-E57A-4475-AD4F-BF00859B0A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3" y="12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11AE947F-0C78-4927-8EB9-21DA2CE3E11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39418" y="12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C56AA93E-7248-4E13-80A2-A7FDC9812C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6238" y="698500"/>
            <a:ext cx="6202362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xmlns="" id="{F8FA8F0B-8326-4EED-B50A-5A02766B71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960" y="4422678"/>
            <a:ext cx="5562920" cy="418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/>
              <a:t>Click to edit Master text styles</a:t>
            </a:r>
          </a:p>
          <a:p>
            <a:pPr lvl="1"/>
            <a:r>
              <a:rPr lang="en-US" altLang="zh-TW" noProof="0"/>
              <a:t>Second level</a:t>
            </a:r>
          </a:p>
          <a:p>
            <a:pPr lvl="2"/>
            <a:r>
              <a:rPr lang="en-US" altLang="zh-TW" noProof="0"/>
              <a:t>Third level</a:t>
            </a:r>
          </a:p>
          <a:p>
            <a:pPr lvl="3"/>
            <a:r>
              <a:rPr lang="en-US" altLang="zh-TW" noProof="0"/>
              <a:t>Fourth level</a:t>
            </a:r>
          </a:p>
          <a:p>
            <a:pPr lvl="4"/>
            <a:r>
              <a:rPr lang="en-US" altLang="zh-TW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xmlns="" id="{AAC6FDF1-8B90-42F5-BA5E-DC4D451ACF2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3" y="8841121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xmlns="" id="{B2B3DFCF-6AC4-4FB4-8730-363B2D5DB1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9418" y="8841121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2D30136-0775-412D-8257-0B6512B8EEB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040490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42876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latin typeface="DFKai-SB" pitchFamily="65" charset="-120"/>
                <a:ea typeface="DFKai-SB" pitchFamily="65" charset="-120"/>
              </a:rPr>
              <a:t>有人寧願回去做罪的奴僕：</a:t>
            </a:r>
            <a:r>
              <a:rPr lang="zh-CN" altLang="en-US" dirty="0" smtClean="0"/>
              <a:t>習慣了被奴役的生活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669908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 smtClean="0">
                <a:latin typeface="DFKai-SB" pitchFamily="65" charset="-120"/>
                <a:ea typeface="DFKai-SB" pitchFamily="65" charset="-120"/>
              </a:rPr>
              <a:t>選擇做對別人有益處的事</a:t>
            </a:r>
            <a:r>
              <a:rPr lang="en-US" altLang="zh-CN" sz="1200" b="0" dirty="0" smtClean="0">
                <a:latin typeface="Arial" charset="0"/>
                <a:ea typeface="PMingLiU" pitchFamily="18" charset="-120"/>
              </a:rPr>
              <a:t>-</a:t>
            </a:r>
            <a:r>
              <a:rPr lang="zh-CN" altLang="en-US" sz="1200" b="0" dirty="0" smtClean="0">
                <a:latin typeface="Arial" charset="0"/>
                <a:ea typeface="PMingLiU" pitchFamily="18" charset="-120"/>
              </a:rPr>
              <a:t>就是愛人如己</a:t>
            </a:r>
            <a:endParaRPr lang="en-US" sz="2800" b="1" dirty="0" smtClean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CAC4761-E8B7-4E0C-A356-D41FDE86EB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C7AFDEB-3D75-4C92-822E-D19FBBC638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47A011D-2F55-44BD-A82F-33F0B3223B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CA307-A1A8-4812-AA16-635E8A98784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30496537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52BF5FE-5DC2-4BD6-8B7B-BE1F3E7F97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F2AF126-34F7-44E8-9980-98B7EF17DB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AF5C766-467F-4C29-85BE-DBB274087B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088E8-D8B6-4300-9B57-36DA0AF1E2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2580362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9E232D-9608-4062-AF07-D69FA956E3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4E82770-629B-4F97-BBAE-7DB979A229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AD2981B-1220-42C2-A49F-803A3FEACB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7B7B4-C049-4014-BEE7-6979FEA70EC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81360289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16CB0BB-EF4B-4812-8F3F-EA510B1A44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F2B7263-4559-4F93-AE08-6B5470B518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E143E97-6A45-4F02-9C4B-96752404DD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595E8-03BD-40BD-8990-E2036EE0120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43794224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74FB49A-654F-47B7-87D8-BCD9764308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AE983DF-322C-4830-B5A5-8281BC9010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8EA6484-5860-40A8-AF65-C700C52552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D3EC1-09EF-4DD8-8794-E6EE1776A5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4613939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959C0F9-D358-4979-B67F-157643942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ADE9D57-4E92-4F22-86A4-EFC4A3099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7667CAD-2137-4DED-AE80-FCD4973882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A8833-DA76-4ED4-A41F-0EFA53E145B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8386740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92C3E419-ED16-46A9-BBDD-73E15CF55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8616052B-1781-4516-AA8A-D1F98E278E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FF2E9084-ADB8-4479-A044-5CF4AC2EF1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5CCB6-7A69-4CD4-A11C-76057D4171F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69260534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556F4187-76DC-45A3-AC03-97FB56B9AB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D0B0E9D3-AC98-4A30-9F4A-3A169AD18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5A8BBD07-06C0-4681-A1E1-3EA7E1AAF7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1E2F6-C75C-430B-BE1E-B51D832611E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4472748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291429AB-AB48-4081-8565-B848CF58FF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CE7C2023-ED73-4F67-ACC9-BFC70408B7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E65DE14F-D565-4C4F-938E-142E43C0C8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D65AD-9077-4458-8248-5C760C34F9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01004557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1038F31-926D-4763-9F30-EA7FCDB8F3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81E00CA-E026-495F-BA1A-95C121C386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300FF06-D5D7-464B-B328-719B0B1630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41152-F4AA-4396-8C64-40217445CF2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872044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EA23050-9D32-4DB6-B639-FADBBC0967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A81C5AC-D3E7-4091-8703-E85BB3C962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A8F1772-FFCB-4B9A-8747-E2F6C5A5F8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F1924-57F9-4E06-A4D4-0F19737131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58243698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6DAF8110-3C94-4F99-8898-6C0FA7568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B55E64AA-6FD9-4BB5-970A-4FC687F7F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237572" name="Rectangle 4">
            <a:extLst>
              <a:ext uri="{FF2B5EF4-FFF2-40B4-BE49-F238E27FC236}">
                <a16:creationId xmlns:a16="http://schemas.microsoft.com/office/drawing/2014/main" xmlns="" id="{FF6997AD-B086-4FD6-B1B5-10A3D5C1DA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7573" name="Rectangle 5">
            <a:extLst>
              <a:ext uri="{FF2B5EF4-FFF2-40B4-BE49-F238E27FC236}">
                <a16:creationId xmlns:a16="http://schemas.microsoft.com/office/drawing/2014/main" xmlns="" id="{E91228DB-3BD3-449B-9FA2-D8DD6F78F6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7574" name="Rectangle 6">
            <a:extLst>
              <a:ext uri="{FF2B5EF4-FFF2-40B4-BE49-F238E27FC236}">
                <a16:creationId xmlns:a16="http://schemas.microsoft.com/office/drawing/2014/main" xmlns="" id="{979BA95D-C092-4E64-BC27-03C9894B65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31E42C9-C065-4B9E-A094-9D30DEF09AD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Rectangle 8">
            <a:extLst>
              <a:ext uri="{FF2B5EF4-FFF2-40B4-BE49-F238E27FC236}">
                <a16:creationId xmlns:a16="http://schemas.microsoft.com/office/drawing/2014/main" xmlns="" id="{05B604EE-1A47-4381-BF86-97A43AAC6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78105"/>
            <a:ext cx="3733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400" b="0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基督裡的自由與責任</a:t>
            </a:r>
            <a:endParaRPr lang="en-US" altLang="en-US" sz="1400" b="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032" name="Rounded Rectangle 9">
            <a:extLst>
              <a:ext uri="{FF2B5EF4-FFF2-40B4-BE49-F238E27FC236}">
                <a16:creationId xmlns:a16="http://schemas.microsoft.com/office/drawing/2014/main" xmlns="" id="{A5A6B974-9E6F-406A-9946-3895B38A5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06375"/>
            <a:ext cx="76200" cy="5715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9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PMingLiU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CBAA787F-C79A-40B0-98AF-C4DC5D3BE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71550"/>
            <a:ext cx="4343400" cy="1050185"/>
          </a:xfrm>
        </p:spPr>
        <p:txBody>
          <a:bodyPr/>
          <a:lstStyle/>
          <a:p>
            <a:pPr lvl="0"/>
            <a:r>
              <a:rPr lang="zh-CN" altLang="en-US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基督裡的自由與責任</a:t>
            </a:r>
            <a:endParaRPr lang="en-US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xmlns="" id="{D051C7F2-D7FB-4406-8FA5-04F019919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409950"/>
            <a:ext cx="3809999" cy="916360"/>
          </a:xfrm>
        </p:spPr>
        <p:txBody>
          <a:bodyPr/>
          <a:lstStyle/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加拉太書 </a:t>
            </a:r>
            <a:r>
              <a:rPr lang="en-US" altLang="zh-CN" sz="2800" b="1" dirty="0">
                <a:latin typeface="DFKai-SB" pitchFamily="65" charset="-120"/>
                <a:ea typeface="DFKai-SB" pitchFamily="65" charset="-120"/>
              </a:rPr>
              <a:t>5</a:t>
            </a:r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CN" sz="2800" b="1" dirty="0">
                <a:latin typeface="DFKai-SB" pitchFamily="65" charset="-120"/>
                <a:ea typeface="DFKai-SB" pitchFamily="65" charset="-120"/>
              </a:rPr>
              <a:t>1-15</a:t>
            </a:r>
            <a:endParaRPr lang="en-US" sz="2800" b="1" dirty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18434" name="Picture 2" descr="Statue Of Liberty Free Stock Photo - Public Domain Pictur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-171450"/>
            <a:ext cx="4343400" cy="59436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962748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686800" cy="339407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5:1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基督釋放了我們，叫我們得以</a:t>
            </a:r>
            <a:r>
              <a:rPr lang="zh-TW" altLang="en-US" sz="2400" b="1" i="0" u="none" strike="noStrike" baseline="0" dirty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自由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。所以要站立得穩，不要再被</a:t>
            </a:r>
            <a:r>
              <a:rPr lang="zh-TW" altLang="en-US" sz="2400" b="1" i="0" u="none" strike="noStrike" baseline="0" dirty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奴僕的軛挾制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 </a:t>
            </a:r>
          </a:p>
          <a:p>
            <a:pPr marL="0" marR="0" indent="0" algn="l" rtl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2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我保羅告訴你們，若受割禮，基督就與你們無益了。 </a:t>
            </a:r>
          </a:p>
          <a:p>
            <a:pPr marL="0" marR="0" indent="0" algn="l" rtl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3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我再指著凡受割禮的人確實的說，他是</a:t>
            </a:r>
            <a:r>
              <a:rPr lang="zh-TW" altLang="en-US" sz="2400" b="1" i="0" u="none" strike="noStrike" baseline="0" dirty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欠著行全律法的債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 </a:t>
            </a:r>
          </a:p>
          <a:p>
            <a:pPr marL="0" marR="0" indent="0" algn="l" rtl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4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你們這要靠律法稱義的，是與基督隔絕，從</a:t>
            </a:r>
            <a:r>
              <a:rPr lang="zh-TW" altLang="en-US" sz="2400" b="1" i="0" u="none" strike="noStrike" baseline="0" dirty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恩典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中墜落了。 </a:t>
            </a:r>
          </a:p>
          <a:p>
            <a:pPr marL="0" marR="0" indent="0" algn="l" rtl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5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我們</a:t>
            </a:r>
            <a:r>
              <a:rPr lang="zh-TW" altLang="en-US" sz="2400" b="1" i="0" u="none" strike="noStrike" baseline="0" dirty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靠著聖靈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r>
              <a:rPr lang="zh-TW" altLang="en-US" sz="2400" b="1" i="0" u="none" strike="noStrike" baseline="0" dirty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憑著信心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r>
              <a:rPr lang="zh-TW" altLang="en-US" sz="2400" b="1" i="0" u="none" strike="noStrike" baseline="0" dirty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等候所盼望的義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 </a:t>
            </a:r>
          </a:p>
          <a:p>
            <a:pPr marL="0" marR="0" indent="0" algn="l" rtl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6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原來在基督耶穌裡，受割禮不受割禮全無功效，惟獨</a:t>
            </a:r>
            <a:r>
              <a:rPr lang="zh-TW" altLang="en-US" sz="2400" b="1" i="0" u="none" strike="noStrike" baseline="0" dirty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使人生發仁愛的信心才有功效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 </a:t>
            </a:r>
          </a:p>
          <a:p>
            <a:pPr marL="0" marR="0" indent="0" algn="l" rtl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7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你們向來跑得好，有誰攔阻你們，叫你們不順從真理呢？ </a:t>
            </a:r>
          </a:p>
          <a:p>
            <a:pPr marL="0" marR="0" indent="0" algn="l" rtl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8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這樣的勸導不是出於那召你們的。 </a:t>
            </a:r>
          </a:p>
          <a:p>
            <a:pPr marL="0" indent="0">
              <a:buNone/>
            </a:pPr>
            <a:endParaRPr lang="zh-TW" altLang="en-US" sz="2400" b="1" i="0" u="none" strike="noStrike" baseline="0" dirty="0">
              <a:solidFill>
                <a:srgbClr val="0066FF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5064"/>
            <a:ext cx="8686800" cy="3394075"/>
          </a:xfrm>
        </p:spPr>
        <p:txBody>
          <a:bodyPr/>
          <a:lstStyle/>
          <a:p>
            <a:pPr marL="0" marR="0" indent="0" algn="l" rtl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9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一點麵酵能使全團都發起來。 </a:t>
            </a:r>
          </a:p>
          <a:p>
            <a:pPr marL="0" marR="0" indent="0" algn="l" rtl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10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我在主裡很信你們必不懷別樣的心；但攪擾你們的，無論是誰，必擔當他的罪名。 </a:t>
            </a:r>
          </a:p>
          <a:p>
            <a:pPr marL="0" marR="0" indent="0" algn="l" rtl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11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弟兄們，我若仍舊傳割禮，為什麼還受逼迫呢？若是這樣，那十字架討厭的地方就沒有了。 </a:t>
            </a:r>
          </a:p>
          <a:p>
            <a:pPr marL="0" marR="0" indent="0" algn="l" rtl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12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恨不得那攪亂你們的人把自己割絕了。 </a:t>
            </a:r>
          </a:p>
          <a:p>
            <a:pPr marL="0" marR="0" indent="0" algn="l" rtl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13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弟兄們，你們</a:t>
            </a:r>
            <a:r>
              <a:rPr lang="zh-TW" altLang="en-US" sz="2400" b="1" i="0" u="none" strike="noStrike" baseline="0" dirty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蒙召是要得自由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，只是不可</a:t>
            </a:r>
            <a:r>
              <a:rPr lang="zh-TW" altLang="en-US" sz="2400" b="1" i="0" u="none" strike="noStrike" baseline="0" dirty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將你們的自由當作放縱情慾的機會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，總要</a:t>
            </a:r>
            <a:r>
              <a:rPr lang="zh-TW" altLang="en-US" sz="2400" b="1" i="0" u="none" strike="noStrike" baseline="0" dirty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用愛心互相服事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 </a:t>
            </a:r>
          </a:p>
          <a:p>
            <a:pPr marL="0" marR="0" indent="0" algn="l" rtl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14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因為</a:t>
            </a:r>
            <a:r>
              <a:rPr lang="zh-TW" altLang="en-US" sz="2400" b="1" i="0" u="none" strike="noStrike" baseline="0" dirty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全律法都包在「愛人如己」這一句話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之內了。 </a:t>
            </a:r>
          </a:p>
          <a:p>
            <a:pPr marL="0" marR="0" indent="0" algn="l" rtl="0">
              <a:buNone/>
            </a:pP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15</a:t>
            </a:r>
            <a:r>
              <a:rPr lang="zh-TW" altLang="en-US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i="0" u="none" strike="noStrike" baseline="0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你們要謹慎，若相咬相吞，只怕要彼此消滅了。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98B1B6-0B36-49E7-84B9-A742ED1BD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3850"/>
            <a:ext cx="8229600" cy="857250"/>
          </a:xfrm>
        </p:spPr>
        <p:txBody>
          <a:bodyPr wrap="square" anchor="ctr">
            <a:normAutofit/>
          </a:bodyPr>
          <a:lstStyle/>
          <a:p>
            <a:pPr lvl="0"/>
            <a:r>
              <a:rPr lang="zh-CN" altLang="en-US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基督裡的自由與責任</a:t>
            </a:r>
            <a:endParaRPr lang="en-US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D8AB456B-95C0-4946-B3C1-CE8140540E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02247211"/>
              </p:ext>
            </p:extLst>
          </p:nvPr>
        </p:nvGraphicFramePr>
        <p:xfrm>
          <a:off x="457200" y="1200150"/>
          <a:ext cx="82296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3038823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基督使</a:t>
            </a:r>
            <a:r>
              <a:rPr lang="zh-CN" altLang="en-US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人自</a:t>
            </a:r>
            <a:r>
              <a:rPr lang="zh-CN" altLang="en-US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由</a:t>
            </a:r>
            <a:endParaRPr lang="en-US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7750"/>
            <a:ext cx="8763000" cy="3394075"/>
          </a:xfrm>
        </p:spPr>
        <p:txBody>
          <a:bodyPr/>
          <a:lstStyle/>
          <a:p>
            <a:pPr>
              <a:buNone/>
            </a:pPr>
            <a:r>
              <a:rPr lang="zh-CN" altLang="en-US" sz="2400" b="1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加拉太書 </a:t>
            </a:r>
            <a:r>
              <a:rPr lang="en-US" altLang="zh-TW" sz="2400" b="1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5:1</a:t>
            </a:r>
            <a:r>
              <a:rPr lang="zh-TW" altLang="en-US" sz="2400" b="1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基督釋放了我們，叫我們得以</a:t>
            </a:r>
            <a:r>
              <a:rPr lang="zh-TW" altLang="en-US" sz="2400" b="1" dirty="0" smtClean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自由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。所以要站立得穩，不要再被</a:t>
            </a:r>
            <a:r>
              <a:rPr lang="zh-TW" altLang="en-US" sz="2400" b="1" dirty="0" smtClean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奴僕的軛挾制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</a:t>
            </a:r>
            <a:endParaRPr lang="en-US" altLang="zh-TW" sz="2400" b="1" dirty="0" smtClean="0">
              <a:solidFill>
                <a:srgbClr val="0066FF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>
              <a:buNone/>
            </a:pPr>
            <a:r>
              <a:rPr lang="zh-CN" altLang="en-US" sz="2400" b="1" dirty="0" smtClean="0">
                <a:latin typeface="HanWangLiSuMedium" pitchFamily="2" charset="-120"/>
                <a:ea typeface="HanWangLiSuMedium" pitchFamily="2" charset="-120"/>
              </a:rPr>
              <a:t>約翰福音 </a:t>
            </a:r>
            <a:r>
              <a:rPr lang="en-US" altLang="zh-CN" sz="2400" b="1" dirty="0" smtClean="0">
                <a:latin typeface="HanWangLiSuMedium" pitchFamily="2" charset="-120"/>
                <a:ea typeface="HanWangLiSuMedium" pitchFamily="2" charset="-120"/>
              </a:rPr>
              <a:t>8</a:t>
            </a:r>
            <a:r>
              <a:rPr lang="zh-CN" altLang="en-US" sz="2400" b="1" dirty="0" smtClean="0">
                <a:latin typeface="HanWangLiSuMedium" pitchFamily="2" charset="-120"/>
                <a:ea typeface="HanWangLiSuMedium" pitchFamily="2" charset="-120"/>
              </a:rPr>
              <a:t>：</a:t>
            </a:r>
            <a:r>
              <a:rPr lang="en-US" altLang="zh-CN" sz="2400" b="1" dirty="0" smtClean="0">
                <a:latin typeface="HanWangLiSuMedium" pitchFamily="2" charset="-120"/>
                <a:ea typeface="HanWangLiSuMedium" pitchFamily="2" charset="-120"/>
              </a:rPr>
              <a:t>34-36 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itchFamily="2" charset="-120"/>
                <a:ea typeface="HanWangLiSuMedium" pitchFamily="2" charset="-120"/>
              </a:rPr>
              <a:t>耶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itchFamily="2" charset="-120"/>
                <a:ea typeface="HanWangLiSuMedium" pitchFamily="2" charset="-120"/>
              </a:rPr>
              <a:t>穌回答說：「我實實在在的告訴你們，所有犯罪的就是罪的奴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itchFamily="2" charset="-120"/>
                <a:ea typeface="HanWangLiSuMedium" pitchFamily="2" charset="-120"/>
              </a:rPr>
              <a:t>僕</a:t>
            </a:r>
            <a:r>
              <a:rPr lang="en-US" altLang="zh-TW" sz="2400" b="1" dirty="0" smtClean="0">
                <a:solidFill>
                  <a:srgbClr val="0066FF"/>
                </a:solidFill>
                <a:latin typeface="HanWangLiSuMedium" pitchFamily="2" charset="-120"/>
                <a:ea typeface="HanWangLiSuMedium" pitchFamily="2" charset="-120"/>
              </a:rPr>
              <a:t>…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itchFamily="2" charset="-120"/>
                <a:ea typeface="HanWangLiSuMedium" pitchFamily="2" charset="-120"/>
              </a:rPr>
              <a:t>所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itchFamily="2" charset="-120"/>
                <a:ea typeface="HanWangLiSuMedium" pitchFamily="2" charset="-120"/>
              </a:rPr>
              <a:t>以天父的兒子若叫你們自由，你們就真自由了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itchFamily="2" charset="-120"/>
                <a:ea typeface="HanWangLiSuMedium" pitchFamily="2" charset="-120"/>
              </a:rPr>
              <a:t>。</a:t>
            </a:r>
            <a:r>
              <a:rPr lang="x-none" sz="2400" b="1" smtClean="0">
                <a:solidFill>
                  <a:srgbClr val="0066FF"/>
                </a:solidFill>
                <a:latin typeface="HanWangLiSuMedium" pitchFamily="2" charset="-120"/>
                <a:ea typeface="HanWangLiSuMedium" pitchFamily="2" charset="-120"/>
              </a:rPr>
              <a:t>」</a:t>
            </a:r>
            <a:endParaRPr lang="en-US" altLang="zh-TW" sz="2400" b="1" dirty="0" smtClean="0">
              <a:solidFill>
                <a:srgbClr val="0066FF"/>
              </a:solidFill>
              <a:latin typeface="HanWangLiSuMedium" pitchFamily="2" charset="-120"/>
              <a:ea typeface="HanWangLiSuMedium" pitchFamily="2" charset="-120"/>
            </a:endParaRPr>
          </a:p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所有的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人都是罪的奴僕</a:t>
            </a:r>
            <a:endParaRPr lang="en-US" altLang="zh-CN" sz="2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基督在十字架上為人贖罪，使人脫離罪的轄制</a:t>
            </a:r>
            <a:endParaRPr lang="en-US" altLang="zh-CN" sz="2800" b="1" dirty="0" smtClean="0">
              <a:latin typeface="DFKai-SB" pitchFamily="65" charset="-120"/>
              <a:ea typeface="DFKai-SB" pitchFamily="65" charset="-120"/>
            </a:endParaRPr>
          </a:p>
          <a:p>
            <a:pPr>
              <a:buNone/>
            </a:pPr>
            <a:r>
              <a:rPr lang="en-US" altLang="zh-CN" sz="2400" b="1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5:</a:t>
            </a:r>
            <a:r>
              <a:rPr lang="en-US" altLang="zh-TW" sz="2400" b="1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3</a:t>
            </a:r>
            <a:r>
              <a:rPr lang="zh-TW" altLang="en-US" sz="2400" b="1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再指著凡受割禮的人確實的說，他是</a:t>
            </a:r>
            <a:r>
              <a:rPr lang="zh-TW" altLang="en-US" sz="2400" b="1" dirty="0" smtClean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欠著行全律法的債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</a:t>
            </a:r>
            <a:endParaRPr lang="en-US" altLang="zh-CN" sz="24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有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人寧願回去做罪的奴僕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pPr marL="0" indent="0">
              <a:buNone/>
            </a:pPr>
            <a:endParaRPr lang="en-US" sz="28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自由與責任</a:t>
            </a:r>
            <a:endParaRPr lang="en-US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0150"/>
            <a:ext cx="8458200" cy="3394075"/>
          </a:xfrm>
        </p:spPr>
        <p:txBody>
          <a:bodyPr/>
          <a:lstStyle/>
          <a:p>
            <a:pPr marL="457200" indent="-457200">
              <a:buAutoNum type="arabicPlain" startAt="13"/>
            </a:pP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弟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兄們，你們</a:t>
            </a:r>
            <a:r>
              <a:rPr lang="zh-TW" altLang="en-US" sz="2400" b="1" dirty="0" smtClean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蒙召是要得自由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，只是不可</a:t>
            </a:r>
            <a:r>
              <a:rPr lang="zh-TW" altLang="en-US" sz="2400" b="1" dirty="0" smtClean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將你們的自由當作放縱情慾的機會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，總要用愛心互相服事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自由不是</a:t>
            </a:r>
            <a:r>
              <a:rPr lang="en-US" altLang="zh-CN" sz="2800" b="1" dirty="0" smtClean="0">
                <a:latin typeface="DFKai-SB" pitchFamily="65" charset="-120"/>
                <a:ea typeface="DFKai-SB" pitchFamily="65" charset="-120"/>
              </a:rPr>
              <a:t>『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只有我喜歡，什麼都可以</a:t>
            </a:r>
            <a:r>
              <a:rPr lang="en-US" altLang="zh-CN" sz="2800" b="1" dirty="0" smtClean="0">
                <a:latin typeface="DFKai-SB" pitchFamily="65" charset="-120"/>
                <a:ea typeface="DFKai-SB" pitchFamily="65" charset="-120"/>
              </a:rPr>
              <a:t>』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，自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由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是</a:t>
            </a:r>
            <a:r>
              <a:rPr lang="en-US" altLang="zh-CN" sz="2800" b="1" dirty="0" smtClean="0"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2800" b="1" dirty="0" smtClean="0">
                <a:latin typeface="DFKai-SB" pitchFamily="65" charset="-120"/>
                <a:ea typeface="DFKai-SB" pitchFamily="65" charset="-120"/>
              </a:rPr>
              <a:t>憑</a:t>
            </a:r>
            <a:r>
              <a:rPr lang="zh-TW" altLang="en-US" sz="2800" b="1" dirty="0" smtClean="0">
                <a:latin typeface="DFKai-SB" pitchFamily="65" charset="-120"/>
                <a:ea typeface="DFKai-SB" pitchFamily="65" charset="-120"/>
              </a:rPr>
              <a:t>藉自主的意</a:t>
            </a:r>
            <a:r>
              <a:rPr lang="zh-TW" altLang="en-US" sz="2800" b="1" dirty="0" smtClean="0">
                <a:latin typeface="DFKai-SB" pitchFamily="65" charset="-120"/>
                <a:ea typeface="DFKai-SB" pitchFamily="65" charset="-120"/>
              </a:rPr>
              <a:t>志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決定做什麼</a:t>
            </a:r>
            <a:r>
              <a:rPr lang="en-US" altLang="zh-CN" sz="2800" b="1" dirty="0" smtClean="0">
                <a:latin typeface="DFKai-SB" pitchFamily="65" charset="-120"/>
                <a:ea typeface="DFKai-SB" pitchFamily="65" charset="-120"/>
              </a:rPr>
              <a:t>』</a:t>
            </a:r>
            <a:endParaRPr lang="en-US" altLang="zh-CN" sz="2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法國人權宣言：自由</a:t>
            </a:r>
            <a:r>
              <a:rPr lang="zh-TW" altLang="en-US" sz="2800" b="1" dirty="0" smtClean="0">
                <a:latin typeface="DFKai-SB" pitchFamily="65" charset="-120"/>
                <a:ea typeface="DFKai-SB" pitchFamily="65" charset="-120"/>
              </a:rPr>
              <a:t>即有權做一切無害於他人的事</a:t>
            </a:r>
            <a:endParaRPr lang="en-US" altLang="zh-CN" sz="2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基督徒：加上</a:t>
            </a:r>
            <a:endParaRPr lang="en-US" altLang="zh-CN" sz="2800" b="1" dirty="0" smtClean="0">
              <a:latin typeface="DFKai-SB" pitchFamily="65" charset="-120"/>
              <a:ea typeface="DFKai-SB" pitchFamily="65" charset="-120"/>
            </a:endParaRPr>
          </a:p>
          <a:p>
            <a:pPr lvl="1"/>
            <a:r>
              <a:rPr lang="zh-TW" altLang="en-US" sz="2400" b="1" dirty="0" smtClean="0">
                <a:latin typeface="DFKai-SB" pitchFamily="65" charset="-120"/>
                <a:ea typeface="DFKai-SB" pitchFamily="65" charset="-120"/>
              </a:rPr>
              <a:t>有</a:t>
            </a:r>
            <a:r>
              <a:rPr lang="zh-TW" altLang="en-US" sz="2400" b="1" dirty="0" smtClean="0">
                <a:latin typeface="DFKai-SB" pitchFamily="65" charset="-120"/>
                <a:ea typeface="DFKai-SB" pitchFamily="65" charset="-120"/>
              </a:rPr>
              <a:t>權</a:t>
            </a:r>
            <a:r>
              <a:rPr lang="zh-CN" altLang="en-US" sz="2400" b="1" dirty="0" smtClean="0">
                <a:latin typeface="DFKai-SB" pitchFamily="65" charset="-120"/>
                <a:ea typeface="DFKai-SB" pitchFamily="65" charset="-120"/>
              </a:rPr>
              <a:t>和能力</a:t>
            </a:r>
            <a:r>
              <a:rPr lang="zh-TW" altLang="en-US" sz="2400" b="1" dirty="0" smtClean="0">
                <a:latin typeface="DFKai-SB" pitchFamily="65" charset="-120"/>
                <a:ea typeface="DFKai-SB" pitchFamily="65" charset="-120"/>
              </a:rPr>
              <a:t>做</a:t>
            </a:r>
            <a:r>
              <a:rPr lang="zh-TW" altLang="en-US" sz="2400" b="1" dirty="0" smtClean="0">
                <a:latin typeface="DFKai-SB" pitchFamily="65" charset="-120"/>
                <a:ea typeface="DFKai-SB" pitchFamily="65" charset="-120"/>
              </a:rPr>
              <a:t>一</a:t>
            </a:r>
            <a:r>
              <a:rPr lang="zh-TW" altLang="en-US" sz="2400" b="1" dirty="0" smtClean="0">
                <a:latin typeface="DFKai-SB" pitchFamily="65" charset="-120"/>
                <a:ea typeface="DFKai-SB" pitchFamily="65" charset="-120"/>
              </a:rPr>
              <a:t>切</a:t>
            </a:r>
            <a:r>
              <a:rPr lang="zh-CN" altLang="en-US" sz="2400" b="1" dirty="0" smtClean="0">
                <a:latin typeface="DFKai-SB" pitchFamily="65" charset="-120"/>
                <a:ea typeface="DFKai-SB" pitchFamily="65" charset="-120"/>
              </a:rPr>
              <a:t>合</a:t>
            </a:r>
            <a:r>
              <a:rPr lang="zh-TW" altLang="en-US" sz="2400" b="1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2400" b="1" dirty="0" smtClean="0">
                <a:latin typeface="DFKai-SB" pitchFamily="65" charset="-120"/>
                <a:ea typeface="DFKai-SB" pitchFamily="65" charset="-120"/>
              </a:rPr>
              <a:t>神心意、不做 神禁</a:t>
            </a:r>
            <a:r>
              <a:rPr lang="zh-CN" altLang="en-US" sz="2400" b="1" dirty="0" smtClean="0">
                <a:latin typeface="DFKai-SB" pitchFamily="65" charset="-120"/>
                <a:ea typeface="DFKai-SB" pitchFamily="65" charset="-120"/>
              </a:rPr>
              <a:t>止的</a:t>
            </a:r>
            <a:r>
              <a:rPr lang="zh-TW" altLang="en-US" sz="2400" b="1" dirty="0" smtClean="0">
                <a:latin typeface="DFKai-SB" pitchFamily="65" charset="-120"/>
                <a:ea typeface="DFKai-SB" pitchFamily="65" charset="-120"/>
              </a:rPr>
              <a:t>事</a:t>
            </a:r>
            <a:endParaRPr lang="en-US" altLang="zh-TW" sz="2400" b="1" dirty="0" smtClean="0">
              <a:latin typeface="DFKai-SB" pitchFamily="65" charset="-120"/>
              <a:ea typeface="DFKai-SB" pitchFamily="65" charset="-120"/>
            </a:endParaRPr>
          </a:p>
          <a:p>
            <a:pPr lvl="1"/>
            <a:r>
              <a:rPr lang="zh-CN" altLang="en-US" sz="2400" b="1" dirty="0" smtClean="0">
                <a:latin typeface="DFKai-SB" pitchFamily="65" charset="-120"/>
                <a:ea typeface="DFKai-SB" pitchFamily="65" charset="-120"/>
              </a:rPr>
              <a:t>選擇做對別人有益處的事</a:t>
            </a:r>
            <a:endParaRPr lang="en-US" sz="28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自由</a:t>
            </a:r>
            <a:r>
              <a:rPr lang="zh-CN" altLang="en-US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與</a:t>
            </a:r>
            <a:r>
              <a:rPr lang="zh-CN" altLang="en-US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律法</a:t>
            </a:r>
            <a:endParaRPr lang="en-US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7750"/>
            <a:ext cx="8610600" cy="3394075"/>
          </a:xfrm>
        </p:spPr>
        <p:txBody>
          <a:bodyPr/>
          <a:lstStyle/>
          <a:p>
            <a:pPr>
              <a:buNone/>
            </a:pPr>
            <a:r>
              <a:rPr lang="zh-CN" altLang="en-US" sz="2400" b="1" dirty="0" smtClean="0">
                <a:latin typeface="HanWangLiSuMedium" pitchFamily="2" charset="-120"/>
                <a:ea typeface="HanWangLiSuMedium" pitchFamily="2" charset="-120"/>
              </a:rPr>
              <a:t>加拉太 </a:t>
            </a:r>
            <a:r>
              <a:rPr lang="en-US" altLang="zh-TW" sz="2400" b="1" dirty="0" smtClean="0">
                <a:latin typeface="HanWangLiSuMedium" pitchFamily="2" charset="-120"/>
                <a:ea typeface="HanWangLiSuMedium" pitchFamily="2" charset="-120"/>
              </a:rPr>
              <a:t>3:23</a:t>
            </a:r>
            <a:r>
              <a:rPr lang="zh-TW" altLang="en-US" sz="2400" b="1" dirty="0" smtClean="0">
                <a:latin typeface="HanWangLiSuMedium" pitchFamily="2" charset="-120"/>
                <a:ea typeface="HanWangLiSuMedium" pitchFamily="2" charset="-120"/>
              </a:rPr>
              <a:t> </a:t>
            </a:r>
            <a:r>
              <a:rPr lang="en-US" altLang="zh-CN" sz="2400" b="1" dirty="0" smtClean="0">
                <a:latin typeface="HanWangLiSuMedium" pitchFamily="2" charset="-120"/>
                <a:ea typeface="HanWangLiSuMedium" pitchFamily="2" charset="-120"/>
              </a:rPr>
              <a:t>-24</a:t>
            </a:r>
            <a:r>
              <a:rPr lang="zh-TW" altLang="en-US" sz="2400" b="1" dirty="0" smtClean="0">
                <a:latin typeface="HanWangLiSuMedium" pitchFamily="2" charset="-120"/>
                <a:ea typeface="HanWangLiSuMedium" pitchFamily="2" charset="-120"/>
              </a:rPr>
              <a:t> 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itchFamily="2" charset="-120"/>
                <a:ea typeface="HanWangLiSuMedium" pitchFamily="2" charset="-120"/>
              </a:rPr>
              <a:t>但這因信得救的理還未來以先，我們被看守在律法之下，直圈到那將來的真道顯明出來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itchFamily="2" charset="-120"/>
                <a:ea typeface="HanWangLiSuMedium" pitchFamily="2" charset="-120"/>
              </a:rPr>
              <a:t>。這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itchFamily="2" charset="-120"/>
                <a:ea typeface="HanWangLiSuMedium" pitchFamily="2" charset="-120"/>
              </a:rPr>
              <a:t>樣，律法是我們訓蒙的師傅，引我們到基督那裡，使我們因信稱義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 </a:t>
            </a:r>
            <a:endParaRPr lang="en-US" altLang="zh-CN" sz="2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律法使人知罪</a:t>
            </a:r>
            <a:endParaRPr lang="en-US" altLang="zh-CN" sz="2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律法使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人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看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見靠自己努力無力解決罪，需要靠基督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因信（耶穌）稱義是不被定罪的唯一途徑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endParaRPr lang="en-US" sz="28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自由與愛人如己</a:t>
            </a:r>
            <a:endParaRPr lang="en-US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47750"/>
            <a:ext cx="8382000" cy="339407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400" b="1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5:</a:t>
            </a:r>
            <a:r>
              <a:rPr lang="en-US" altLang="zh-TW" sz="2400" b="1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14-15</a:t>
            </a:r>
            <a:r>
              <a:rPr lang="zh-TW" altLang="en-US" sz="2400" b="1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因為</a:t>
            </a:r>
            <a:r>
              <a:rPr lang="zh-TW" altLang="en-US" sz="2400" b="1" dirty="0" smtClean="0">
                <a:solidFill>
                  <a:srgbClr val="C0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全律法都包在「愛人如己」這一句話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之內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了你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們要謹慎，若相咬相吞，只怕要彼此消滅了</a:t>
            </a:r>
            <a:r>
              <a:rPr lang="zh-TW" altLang="en-US" sz="2400" b="1" dirty="0" smtClean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</a:t>
            </a:r>
            <a:endParaRPr lang="en-US" altLang="zh-TW" sz="2400" b="1" dirty="0">
              <a:solidFill>
                <a:srgbClr val="0066FF"/>
              </a:solidFill>
              <a:latin typeface="HanWangLiSuMedium" pitchFamily="2" charset="-120"/>
              <a:ea typeface="HanWangLiSuMedium" pitchFamily="2" charset="-120"/>
            </a:endParaRPr>
          </a:p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世界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上的法律是消極的（禁止）， 神的律法以愛為動機，加上積極面（該做的、）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愛人如己是一個選擇，罪使我們沒有自由選擇愛人如己</a:t>
            </a:r>
            <a:endParaRPr lang="en-US" altLang="zh-CN" sz="2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基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督使我們脫離罪的捆綁得到自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由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，聖靈塑造 神的性情（聖靈的果子）使我們活出自由的生命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endParaRPr lang="en-US" sz="28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460722</TotalTime>
  <Words>977</Words>
  <Application>Microsoft Office PowerPoint</Application>
  <PresentationFormat>On-screen Show (16:9)</PresentationFormat>
  <Paragraphs>52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DFKai-SB</vt:lpstr>
      <vt:lpstr>PMingLiU</vt:lpstr>
      <vt:lpstr>HanWangLiSuMedium</vt:lpstr>
      <vt:lpstr>Garamond</vt:lpstr>
      <vt:lpstr>Default Design</vt:lpstr>
      <vt:lpstr>基督裡的自由與責任</vt:lpstr>
      <vt:lpstr>Slide 2</vt:lpstr>
      <vt:lpstr>Slide 3</vt:lpstr>
      <vt:lpstr>基督裡的自由與責任</vt:lpstr>
      <vt:lpstr>基督使人自由</vt:lpstr>
      <vt:lpstr>自由與責任</vt:lpstr>
      <vt:lpstr>自由與律法</vt:lpstr>
      <vt:lpstr>自由與愛人如己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埃及-我的百姓</dc:title>
  <dc:creator>Yihen Wei</dc:creator>
  <cp:lastModifiedBy>Yihen Wei</cp:lastModifiedBy>
  <cp:revision>336</cp:revision>
  <cp:lastPrinted>2022-03-06T17:02:24Z</cp:lastPrinted>
  <dcterms:created xsi:type="dcterms:W3CDTF">2021-02-07T10:56:54Z</dcterms:created>
  <dcterms:modified xsi:type="dcterms:W3CDTF">2023-09-03T16:04:52Z</dcterms:modified>
</cp:coreProperties>
</file>