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413" r:id="rId5"/>
    <p:sldId id="414" r:id="rId6"/>
    <p:sldId id="415" r:id="rId7"/>
    <p:sldId id="416" r:id="rId8"/>
    <p:sldId id="318" r:id="rId9"/>
    <p:sldId id="406" r:id="rId10"/>
    <p:sldId id="394" r:id="rId11"/>
    <p:sldId id="401" r:id="rId12"/>
    <p:sldId id="31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6B99-7762-4A85-AEF1-DEF645AC156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47B8-326F-4AD1-B12C-F95FE29052B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828800"/>
            <a:ext cx="6706870" cy="2004060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祝福你的孩子    </a:t>
            </a:r>
            <a:endParaRPr lang="zh-CN" altLang="en-US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0325" y="4248785"/>
            <a:ext cx="5658485" cy="1398905"/>
          </a:xfrm>
        </p:spPr>
        <p:txBody>
          <a:bodyPr>
            <a:normAutofit fontScale="25000"/>
          </a:bodyPr>
          <a:lstStyle/>
          <a:p>
            <a:pPr algn="l"/>
            <a:r>
              <a:rPr lang="zh-CN" altLang="en-US" sz="80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創世紀</a:t>
            </a:r>
            <a:r>
              <a:rPr lang="en-US" altLang="zh-CN" sz="80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80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48：1-</a:t>
            </a:r>
            <a:r>
              <a:rPr lang="en-US" altLang="zh-CN" sz="80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4,8-11,15-16,21-22</a:t>
            </a:r>
            <a:endParaRPr lang="en-US" altLang="zh-CN" sz="8000" b="1" dirty="0" err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l"/>
            <a:r>
              <a:rPr lang="zh-CN" altLang="zh-CN" sz="80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創世紀</a:t>
            </a:r>
            <a:r>
              <a:rPr lang="en-US" altLang="zh-CN" sz="80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49:22-26</a:t>
            </a:r>
            <a:r>
              <a:rPr lang="zh-CN" altLang="en-US" sz="8000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</a:t>
            </a:r>
            <a:endParaRPr lang="zh-CN" altLang="en-US" sz="8000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 </a:t>
            </a:r>
            <a:b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</a:br>
            <a:endParaRPr lang="en-US" altLang="zh-CN" dirty="0">
              <a:solidFill>
                <a:schemeClr val="tx1"/>
              </a:solidFill>
              <a:latin typeface="Microsoft JhengHei" panose="020B0604030504040204" pitchFamily="34" charset="-12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祝福是為再見做預備的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143000" y="2971800"/>
            <a:ext cx="711962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你父親所祝的福</a:t>
            </a:r>
            <a:r>
              <a:rPr 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,  </a:t>
            </a:r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超過永世的山嶺、至極的邊界</a:t>
            </a:r>
            <a:r>
              <a:rPr lang="zh-CN" sz="4400" b="1">
                <a:latin typeface="Microsoft JhengHei" panose="020B0604030504040204" pitchFamily="34" charset="-120"/>
                <a:ea typeface="SimSun" panose="02010600030101010101" pitchFamily="2" charset="-122"/>
              </a:rPr>
              <a:t>。</a:t>
            </a:r>
            <a:endParaRPr sz="40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zh-CN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創世紀</a:t>
            </a:r>
            <a:r>
              <a:rPr lang="en-US" altLang="zh-CN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" y="1108710"/>
            <a:ext cx="8992235" cy="5741670"/>
          </a:xfrm>
        </p:spPr>
        <p:txBody>
          <a:bodyPr>
            <a:normAutofit lnSpcReduction="20000"/>
          </a:bodyPr>
          <a:lstStyle/>
          <a:p>
            <a:pPr indent="0">
              <a:buNone/>
            </a:pPr>
            <a:r>
              <a:rPr 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這事以後，有人告訴約瑟說：「你的父親病了。」他就帶著兩個兒子瑪拿西和以法蓮同去。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 有人告訴雅各說：「請看，你兒子約瑟到你這裡來了。」以色列就勉強在床上坐起來。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雅各對約瑟說：「全能的神曾在迦南地的路斯向我顯現，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賜福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於我，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indent="0"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對我說：『我必使你生養眾多，成為多民，又要把這地賜給你的後裔，永遠為業。』 </a:t>
            </a:r>
            <a:endParaRPr sz="36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445770" y="549910"/>
            <a:ext cx="7845425" cy="60051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8 以色列看見約瑟的兩個兒子，就說：「這是誰？」 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9 約瑟對他父親說：「這是神在這裡</a:t>
            </a:r>
            <a:r>
              <a:rPr lang="en-US" sz="32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賜給我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的兒子。」以色列說：「請你領他們到我跟前，</a:t>
            </a:r>
            <a:r>
              <a:rPr lang="en-US" sz="32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我要給他們祝福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。」 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10 以色列年紀老邁，眼睛昏花，不能看見。約瑟領他們到他跟前，他就和他們親嘴，抱著他們。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11 以色列對約瑟說：「我想不到得見你的面，不料，神又使我得見你的兒子。」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258445" y="228600"/>
            <a:ext cx="8509000" cy="5507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15 他就給約瑟祝福說：「願我祖亞伯拉罕和我父以撒所侍奉的神，就是</a:t>
            </a:r>
            <a:r>
              <a:rPr lang="en-US" sz="32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一生牧養我直到今日的神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 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16 救贖我脫離一切患難的那使者，</a:t>
            </a:r>
            <a:r>
              <a:rPr lang="en-US" sz="32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賜福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於這兩個童子。願他們歸在我的名下和我祖亞伯拉罕，我父以撒的名下，又願他們在世界中生養眾多。」 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21 以色列又對約瑟說：「我要死了，但神必與你們同在，領你們回到你們列祖之地。 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22 並且我從前用弓用刀從亞摩利人手下奪的那塊地，我都賜給你，使你比眾弟兄多得一份。」</a:t>
            </a:r>
            <a:endParaRPr lang="en-US" sz="32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824865"/>
          </a:xfrm>
        </p:spPr>
        <p:txBody>
          <a:bodyPr/>
          <a:p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創世紀 49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28600" y="1524000"/>
            <a:ext cx="8748395" cy="496443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22 約 瑟 是 多 結 果 子 的 樹 枝 ， 是 泉 旁 多 結 果 的 枝 子 ； 他 的 枝 條 探 出 牆 外 。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23 弓 箭 手 將 他 苦 害 ， 向 他 射 箭 ， 逼 迫 他 。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24 但 他 的 弓 仍 舊 堅 硬 ； 他 的 手 健 壯 敏 捷 。 這 是 因 以 色 列 的 牧 者 ， 以 色 列 的 磐 石 ─ 就 是 雅 各 的 大 能 者 。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732155" y="697230"/>
            <a:ext cx="7796530" cy="5530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25 你 父 親 的 神 必 幫 助 你 ； 那 全 能 者 必 將 天 上 所 有 的 </a:t>
            </a:r>
            <a:r>
              <a:rPr lang="en-US" sz="36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福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， 地 裡 所 藏 的 </a:t>
            </a:r>
            <a:r>
              <a:rPr lang="en-US" sz="36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福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， 以 及 生 產 乳 養 的 </a:t>
            </a:r>
            <a:r>
              <a:rPr lang="en-US" sz="36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福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， 都 賜 給 你 。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26 </a:t>
            </a:r>
            <a:r>
              <a:rPr lang="en-US" sz="36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 父 親 所 祝 的 福 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 勝 過 我 祖 先 所 祝 的 福 ， </a:t>
            </a:r>
            <a:r>
              <a:rPr lang="en-US" sz="36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如 永 世 的 山 嶺 ， 至 極 的 邊 界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； 這 些 福 必 降 在 約 瑟 的 頭 上 ， 臨 到 那 與 弟 兄 迥 別 之 人 的 頂 上 。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295400" y="3075940"/>
            <a:ext cx="73355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屬天的祝福</a:t>
            </a:r>
            <a:r>
              <a:rPr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比</a:t>
            </a:r>
            <a:r>
              <a:rPr sz="40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屬地的祝福</a:t>
            </a:r>
            <a:r>
              <a:rPr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更重要</a:t>
            </a:r>
            <a:endParaRPr sz="40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371600" y="2743200"/>
            <a:ext cx="733552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V</a:t>
            </a:r>
            <a:r>
              <a:rPr lang="zh-CN"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erbal </a:t>
            </a:r>
            <a:r>
              <a:rPr lang="en-US" altLang="zh-CN"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B</a:t>
            </a:r>
            <a:r>
              <a:rPr lang="zh-CN"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lessing</a:t>
            </a:r>
            <a:r>
              <a:rPr lang="en-US" altLang="zh-CN"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s</a:t>
            </a:r>
            <a:endParaRPr lang="en-US" altLang="zh-CN" sz="40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/>
            <a:endParaRPr lang="en-US" altLang="zh-CN" sz="40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不要讓</a:t>
            </a:r>
            <a:r>
              <a:rPr lang="en-US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來不及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成為你的遺憾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無常可能比明天先到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1053</Words>
  <Application>WPS Presentation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SimSun</vt:lpstr>
      <vt:lpstr>Wingdings</vt:lpstr>
      <vt:lpstr>Microsoft JhengHei</vt:lpstr>
      <vt:lpstr>Microsoft JhengHei UI</vt:lpstr>
      <vt:lpstr>Microsoft YaHei</vt:lpstr>
      <vt:lpstr>Arial Unicode MS</vt:lpstr>
      <vt:lpstr>Calibri</vt:lpstr>
      <vt:lpstr>Office Theme</vt:lpstr>
      <vt:lpstr>低調服事的人生觀    </vt:lpstr>
      <vt:lpstr>路加福音 9：46-50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評斷事情是以 自我為出發點還是以神的角度</vt:lpstr>
      <vt:lpstr>聖經永遠不是拿來反省別人的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米非波設蒙恩記</dc:title>
  <dc:creator>Jesse</dc:creator>
  <cp:lastModifiedBy>16508</cp:lastModifiedBy>
  <cp:revision>45</cp:revision>
  <dcterms:created xsi:type="dcterms:W3CDTF">2016-07-16T18:50:00Z</dcterms:created>
  <dcterms:modified xsi:type="dcterms:W3CDTF">2023-09-30T18:55:05Z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03BAE9111D184EEAB5A9F3DB9304FF47_13</vt:lpwstr>
  </property>
  <property fmtid="{D5CDD505-2E9C-101B-9397-08002B2CF9AE}" pid="3" name="KSOProductBuildVer">
    <vt:lpwstr>1033-12.2.0.13215</vt:lpwstr>
  </property>
</Properties>
</file>