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870" r:id="rId3"/>
    <p:sldId id="893" r:id="rId4"/>
    <p:sldId id="259" r:id="rId5"/>
    <p:sldId id="274" r:id="rId6"/>
    <p:sldId id="257" r:id="rId7"/>
    <p:sldId id="872" r:id="rId8"/>
    <p:sldId id="891" r:id="rId9"/>
    <p:sldId id="875" r:id="rId10"/>
    <p:sldId id="258" r:id="rId11"/>
    <p:sldId id="895" r:id="rId12"/>
    <p:sldId id="876" r:id="rId13"/>
    <p:sldId id="901" r:id="rId14"/>
    <p:sldId id="900" r:id="rId15"/>
    <p:sldId id="889" r:id="rId16"/>
    <p:sldId id="894" r:id="rId17"/>
    <p:sldId id="887" r:id="rId18"/>
    <p:sldId id="881" r:id="rId19"/>
    <p:sldId id="884" r:id="rId20"/>
    <p:sldId id="873" r:id="rId21"/>
    <p:sldId id="888" r:id="rId22"/>
    <p:sldId id="882" r:id="rId23"/>
    <p:sldId id="896" r:id="rId24"/>
    <p:sldId id="874" r:id="rId25"/>
    <p:sldId id="897" r:id="rId26"/>
    <p:sldId id="898" r:id="rId27"/>
    <p:sldId id="871" r:id="rId28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DengXian" panose="02010600030101010101" pitchFamily="2" charset="-122"/>
      <p:regular r:id="rId35"/>
      <p:bold r:id="rId36"/>
    </p:embeddedFont>
    <p:embeddedFont>
      <p:font typeface="KaiTi" panose="02010609060101010101" pitchFamily="49" charset="-122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2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79D8-A63C-442B-BAE8-3F7D3E09E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D384C-F511-4921-993C-FEF351FC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C8F0-B2D7-4006-88E0-176DB9CF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14CF7-E2EE-4963-B7B8-C55B9B67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C4AF1-6B2C-4B80-82A5-B4622F02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DED9-5702-44C7-91D1-315C4265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04E9-D326-4CBA-AA49-0368C2084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F62B4-BAC9-4FAC-A47E-EF0D113C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7FF2-096C-44F5-92C4-7A45007F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EA867-E079-436A-9DA1-35BA0BFC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BB3A-5DEE-420B-A8D7-9EF736CE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F1EC2-21C9-4695-8048-11C6C0895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58C5B-9489-442B-8DA1-6ABE04F7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95E3-CD08-47FE-B819-9C90FD09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EF68-E066-4461-BB0C-0DB40B2A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E4A4-CFC4-4549-B079-345E4671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943A-7174-4710-8594-71C57DA58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64875-4EC4-4D54-B9C6-F8C90353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654A1-0E22-4E22-8153-EE569B1A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08C39-EF5C-4F45-9E0F-7C6FB295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7E811-7989-4264-AC70-04BA040B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E2E3-0AC2-4A74-BCD4-3DA15154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78F1-60D5-4B71-87D4-89C5ACBE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8806E-EC85-4854-A608-1BBA3F292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C2056-2622-492B-8581-233859141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FD8E3-7961-45C4-85F9-C9823E7D7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27CE4-57A4-408F-A47C-37ADCEB1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D0AB8B-33AA-43F5-AF29-F6CD139F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E3346-43E9-4EFD-A3C1-595A9A8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0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0844-4044-4283-8C51-3720EE43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E0CEB-3B49-4C78-9ADC-87BFFFC1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0D260-1E34-4F21-B9CB-BD85D259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26A36-3E17-4382-BE18-9AF1B5A3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7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2831D-962F-40A7-9099-BD38FA29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6D363-1A0E-404B-8B92-C153AD2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CB7B-920C-4FA1-8C6B-26690016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6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3BF-17AF-40DB-8599-F3FB40DC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B8B6-9F40-4FCD-96A9-08D840BD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92E2-DB7B-47A2-86D4-303D2AC46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F0C73-D11D-4069-ABD3-4331955D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AF82F-A17D-4A5E-AA43-0A262D18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D9F03-CD85-4581-AADB-C1EB45B5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28C1-257C-4ECD-B191-39C82027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04A2B-5408-4E91-A2F4-421F60C51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66106-78A6-44EF-85DA-EEE509752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B3D33-E030-43F2-A400-AF5F3B33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9477-F243-4DDC-97C1-F583F0F2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9CEB4-032F-480D-970B-94109713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93DE-9A22-4D19-850A-72A5E92A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FAA34-9251-477D-81F6-335BC7D7E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38256-0031-460C-A070-15FA2474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AA0C4-7F7E-4B49-A776-A22E1FA6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6B7CC-712B-435F-9E00-9DC5BA14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F765C-3BAC-41A8-86CC-2BAFA13F4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0205-8DB7-4DDE-8E24-07286A03F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BB7E8-EB65-4CFF-8021-FDDACF0D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5AA3-CED6-4174-973D-A12DE7BD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9D90-32E6-491F-B760-8B327B0D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33A45-A50E-41E3-81E0-32DD1623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16378-93D4-4FFF-AD0A-045B4911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C9E83-B433-4E3C-8D92-6A00C4114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7459-235A-460D-B9A0-BD87DB8EA1C8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EE3C-A92C-4CA9-B56C-8FD89D5FA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1440A-5807-4BAB-8D20-3E2A28A0C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375F-C41A-412F-8623-54920CB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如何</a:t>
            </a:r>
            <a:r>
              <a:rPr lang="zh-CN" altLang="en-US" sz="78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表達</a:t>
            </a:r>
            <a:r>
              <a:rPr lang="zh-TW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天國公民的身份</a:t>
            </a:r>
            <a:r>
              <a:rPr lang="zh-CN" altLang="en-US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？</a:t>
            </a:r>
            <a:endParaRPr lang="en-US" sz="78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8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560016"/>
            <a:ext cx="1196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800" b="1" baseline="30000" dirty="0">
                <a:solidFill>
                  <a:srgbClr val="66FFFF"/>
                </a:solidFill>
                <a:latin typeface="+mn-ea"/>
              </a:rPr>
              <a:t>20</a:t>
            </a:r>
            <a:r>
              <a:rPr lang="en-US" sz="3600" b="1" baseline="30000" dirty="0">
                <a:solidFill>
                  <a:srgbClr val="00FFFF"/>
                </a:solidFill>
                <a:latin typeface="+mn-ea"/>
              </a:rPr>
              <a:t> </a:t>
            </a:r>
            <a:r>
              <a:rPr lang="zh-CN" altLang="en-US" sz="8800" b="1" dirty="0">
                <a:latin typeface="+mn-ea"/>
              </a:rPr>
              <a:t>幷且</a:t>
            </a:r>
            <a:r>
              <a:rPr lang="zh-CN" altLang="en-US" sz="8800" b="1" dirty="0">
                <a:solidFill>
                  <a:srgbClr val="FFFF00"/>
                </a:solidFill>
                <a:latin typeface="+mn-ea"/>
              </a:rPr>
              <a:t>等候</a:t>
            </a:r>
            <a:r>
              <a:rPr lang="zh-CN" altLang="en-US" sz="8800" b="1" dirty="0">
                <a:latin typeface="+mn-ea"/>
              </a:rPr>
              <a:t>救主</a:t>
            </a:r>
            <a:endParaRPr lang="en-US" altLang="zh-CN" sz="88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8800" b="1" dirty="0">
                <a:latin typeface="+mn-ea"/>
              </a:rPr>
              <a:t>就是主耶穌基督</a:t>
            </a:r>
            <a:endParaRPr lang="en-US" altLang="zh-CN" sz="88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8800" b="1" dirty="0">
                <a:latin typeface="+mn-ea"/>
              </a:rPr>
              <a:t>從天上降臨</a:t>
            </a:r>
            <a:endParaRPr lang="en-US" sz="88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70B46-EBF5-4AAF-9454-E2C4770BE3D4}"/>
              </a:ext>
            </a:extLst>
          </p:cNvPr>
          <p:cNvSpPr txBox="1"/>
          <p:nvPr/>
        </p:nvSpPr>
        <p:spPr>
          <a:xfrm>
            <a:off x="7543800" y="228600"/>
            <a:ext cx="3657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FF00"/>
                </a:solidFill>
                <a:latin typeface="+mn-lt"/>
              </a:rPr>
              <a:t>eagerly await</a:t>
            </a:r>
          </a:p>
          <a:p>
            <a:r>
              <a:rPr lang="zh-CN" altLang="en-US" sz="4800" b="1" dirty="0">
                <a:solidFill>
                  <a:srgbClr val="FFFF00"/>
                </a:solidFill>
                <a:latin typeface="+mn-ea"/>
              </a:rPr>
              <a:t>切切等候</a:t>
            </a:r>
            <a:r>
              <a:rPr lang="en-US" sz="4800" b="1" i="0" u="none" strike="noStrike" baseline="0" dirty="0">
                <a:solidFill>
                  <a:srgbClr val="FFFF00"/>
                </a:solidFill>
                <a:latin typeface="+mn-ea"/>
              </a:rPr>
              <a:t> </a:t>
            </a:r>
            <a:endParaRPr lang="en-US" sz="4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1AC053-3FD1-F8C4-FA88-CCD37D5ECC9B}"/>
              </a:ext>
            </a:extLst>
          </p:cNvPr>
          <p:cNvSpPr/>
          <p:nvPr/>
        </p:nvSpPr>
        <p:spPr>
          <a:xfrm>
            <a:off x="5334000" y="1703724"/>
            <a:ext cx="2286000" cy="119187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不是消極的等候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2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58A373C-1888-B896-5BBE-ED4DC1031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7" b="10541"/>
          <a:stretch/>
        </p:blipFill>
        <p:spPr bwMode="auto">
          <a:xfrm>
            <a:off x="19050" y="0"/>
            <a:ext cx="1218069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E896F-6A2A-55C0-C51A-A469DBCBC2F5}"/>
              </a:ext>
            </a:extLst>
          </p:cNvPr>
          <p:cNvSpPr txBox="1"/>
          <p:nvPr/>
        </p:nvSpPr>
        <p:spPr>
          <a:xfrm>
            <a:off x="1752600" y="4800600"/>
            <a:ext cx="9124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Harold Camping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4A5A1E10-59C1-ABA5-9768-571E9E603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r="12932"/>
          <a:stretch/>
        </p:blipFill>
        <p:spPr bwMode="auto">
          <a:xfrm>
            <a:off x="0" y="4562475"/>
            <a:ext cx="16002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5E018-A124-6D45-3B44-EA41C79BF418}"/>
              </a:ext>
            </a:extLst>
          </p:cNvPr>
          <p:cNvSpPr txBox="1"/>
          <p:nvPr/>
        </p:nvSpPr>
        <p:spPr>
          <a:xfrm>
            <a:off x="1676400" y="5808702"/>
            <a:ext cx="91249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預言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2011-05-21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cs typeface="Arial" panose="020B0604020202020204" pitchFamily="34" charset="0"/>
              </a:rPr>
              <a:t>主再來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3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從卑賤到榮耀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2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0" b="1" baseline="50000" dirty="0">
                <a:solidFill>
                  <a:srgbClr val="66FFFF"/>
                </a:solidFill>
                <a:latin typeface="+mn-ea"/>
              </a:rPr>
              <a:t>21</a:t>
            </a:r>
            <a:r>
              <a:rPr lang="en-US" sz="2800" b="1" dirty="0">
                <a:solidFill>
                  <a:srgbClr val="00FFFF"/>
                </a:solidFill>
                <a:latin typeface="+mn-ea"/>
              </a:rPr>
              <a:t> </a:t>
            </a:r>
            <a:r>
              <a:rPr lang="zh-CN" altLang="en-US" sz="7200" b="1" dirty="0">
                <a:latin typeface="+mn-ea"/>
              </a:rPr>
              <a:t>他要按著那能叫萬有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歸服自己的大能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將我們這</a:t>
            </a:r>
            <a:r>
              <a:rPr lang="zh-CN" altLang="en-US" sz="7200" b="1" dirty="0">
                <a:solidFill>
                  <a:srgbClr val="FFFF00"/>
                </a:solidFill>
                <a:latin typeface="+mn-ea"/>
              </a:rPr>
              <a:t>卑賤的身體</a:t>
            </a:r>
            <a:endParaRPr lang="en-US" altLang="zh-CN" sz="7200" b="1" dirty="0">
              <a:solidFill>
                <a:srgbClr val="FFFF00"/>
              </a:solidFill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改變形狀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和他自己</a:t>
            </a:r>
            <a:r>
              <a:rPr lang="zh-CN" altLang="en-US" sz="7200" b="1" dirty="0">
                <a:solidFill>
                  <a:srgbClr val="FFFF00"/>
                </a:solidFill>
                <a:latin typeface="+mn-ea"/>
              </a:rPr>
              <a:t>榮耀的身體</a:t>
            </a:r>
            <a:r>
              <a:rPr lang="zh-CN" altLang="en-US" sz="7200" b="1" dirty="0">
                <a:latin typeface="+mn-ea"/>
              </a:rPr>
              <a:t>相似</a:t>
            </a:r>
            <a:endParaRPr lang="en-US" sz="7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41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得冠冕的目標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4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baseline="30000" dirty="0">
                <a:solidFill>
                  <a:srgbClr val="66FFFF"/>
                </a:solidFill>
                <a:latin typeface="+mn-lt"/>
              </a:rPr>
              <a:t>4:1</a:t>
            </a:r>
            <a:r>
              <a:rPr lang="en-US" sz="3200" b="1" baseline="30000" dirty="0">
                <a:latin typeface="+mn-ea"/>
              </a:rPr>
              <a:t> </a:t>
            </a:r>
            <a:r>
              <a:rPr lang="zh-CN" altLang="en-US" sz="7200" b="1" dirty="0">
                <a:latin typeface="+mn-ea"/>
              </a:rPr>
              <a:t>我所親愛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所想念的弟兄們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你們就是</a:t>
            </a:r>
            <a:endParaRPr lang="en-US" altLang="zh-CN" sz="7200" b="1" dirty="0"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我的</a:t>
            </a:r>
            <a:r>
              <a:rPr lang="zh-CN" altLang="en-US" sz="7200" b="1" dirty="0">
                <a:solidFill>
                  <a:srgbClr val="FFFF00"/>
                </a:solidFill>
                <a:latin typeface="+mn-ea"/>
              </a:rPr>
              <a:t>喜樂</a:t>
            </a:r>
            <a:endParaRPr lang="en-US" altLang="zh-CN" sz="7200" b="1" dirty="0">
              <a:solidFill>
                <a:srgbClr val="FFFF00"/>
              </a:solidFill>
              <a:latin typeface="+mn-ea"/>
            </a:endParaRPr>
          </a:p>
          <a:p>
            <a:pPr algn="ctr">
              <a:spcAft>
                <a:spcPts val="0"/>
              </a:spcAft>
            </a:pPr>
            <a:r>
              <a:rPr lang="zh-CN" altLang="en-US" sz="7200" b="1" dirty="0">
                <a:latin typeface="+mn-ea"/>
              </a:rPr>
              <a:t>我的</a:t>
            </a:r>
            <a:r>
              <a:rPr lang="zh-CN" altLang="en-US" sz="7200" b="1" dirty="0">
                <a:solidFill>
                  <a:srgbClr val="FFFF00"/>
                </a:solidFill>
                <a:latin typeface="+mn-ea"/>
              </a:rPr>
              <a:t>冠冕</a:t>
            </a:r>
            <a:endParaRPr lang="en-US" altLang="zh-CN" sz="7200" b="1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795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94361-1D15-85B8-A7B8-8F61AE16A250}"/>
              </a:ext>
            </a:extLst>
          </p:cNvPr>
          <p:cNvSpPr txBox="1"/>
          <p:nvPr/>
        </p:nvSpPr>
        <p:spPr>
          <a:xfrm>
            <a:off x="0" y="175260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8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世界不能給你真榮耀</a:t>
            </a:r>
            <a:r>
              <a:rPr lang="zh-CN" altLang="en-US" sz="54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zh-CN" altLang="en-US" sz="8000" b="1" dirty="0">
                <a:solidFill>
                  <a:srgbClr val="66FFFF"/>
                </a:solidFill>
                <a:latin typeface="+mn-ea"/>
                <a:cs typeface="Arial" panose="020B0604020202020204" pitchFamily="34" charset="0"/>
              </a:rPr>
              <a:t>喜樂</a:t>
            </a:r>
            <a:endParaRPr lang="en-US" sz="80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596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E15B2-A5DB-970E-C965-67C18ED5371C}"/>
              </a:ext>
            </a:extLst>
          </p:cNvPr>
          <p:cNvSpPr txBox="1"/>
          <p:nvPr/>
        </p:nvSpPr>
        <p:spPr>
          <a:xfrm>
            <a:off x="0" y="1905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6600" b="1" u="sng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雅</a:t>
            </a:r>
            <a:r>
              <a:rPr lang="en-US" sz="6600" b="1" u="sng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1:11</a:t>
            </a:r>
            <a:r>
              <a:rPr lang="en-US" sz="66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太陽一出</a:t>
            </a:r>
            <a:r>
              <a:rPr lang="en-US" altLang="zh-TW" sz="6600" b="1" dirty="0">
                <a:effectLst/>
                <a:latin typeface="+mn-ea"/>
                <a:cs typeface="Arial" panose="020B0604020202020204" pitchFamily="34" charset="0"/>
              </a:rPr>
              <a:t> </a:t>
            </a: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熱風一吹</a:t>
            </a:r>
            <a:endParaRPr lang="en-US" altLang="zh-TW" sz="66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草必枯乾</a:t>
            </a:r>
            <a:r>
              <a:rPr lang="en-US" altLang="zh-TW" sz="6600" b="1" dirty="0">
                <a:effectLst/>
                <a:latin typeface="+mn-ea"/>
                <a:cs typeface="Arial" panose="020B0604020202020204" pitchFamily="34" charset="0"/>
              </a:rPr>
              <a:t> </a:t>
            </a: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花必雕謝</a:t>
            </a:r>
            <a:endParaRPr lang="en-US" altLang="zh-TW" sz="66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它的美容就消失了</a:t>
            </a:r>
            <a:endParaRPr lang="en-US" altLang="zh-TW" sz="66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6600" b="1" dirty="0">
                <a:effectLst/>
                <a:latin typeface="+mn-ea"/>
                <a:cs typeface="Arial" panose="020B0604020202020204" pitchFamily="34" charset="0"/>
              </a:rPr>
              <a:t>富足的人也必在他的奔波經營中這樣衰落</a:t>
            </a:r>
            <a:endParaRPr lang="en-US" sz="6600" b="1" dirty="0">
              <a:effectLst/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96351-ED48-D76D-E712-16AA84FDFC7E}"/>
              </a:ext>
            </a:extLst>
          </p:cNvPr>
          <p:cNvSpPr txBox="1"/>
          <p:nvPr/>
        </p:nvSpPr>
        <p:spPr>
          <a:xfrm>
            <a:off x="7620000" y="228600"/>
            <a:ext cx="1776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新譯本</a:t>
            </a:r>
            <a:r>
              <a:rPr lang="en-US" sz="4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950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基督徒有雙重國籍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3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靠主站立得穩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6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b="1" baseline="30000" dirty="0">
                <a:solidFill>
                  <a:srgbClr val="66FFFF"/>
                </a:solidFill>
                <a:latin typeface="+mn-lt"/>
              </a:rPr>
              <a:t>4:1</a:t>
            </a:r>
            <a:r>
              <a:rPr lang="en-US" sz="3600" b="1" baseline="30000" dirty="0">
                <a:latin typeface="+mn-ea"/>
              </a:rPr>
              <a:t> </a:t>
            </a:r>
            <a:r>
              <a:rPr lang="en-US" sz="6000" b="1" dirty="0">
                <a:latin typeface="+mn-ea"/>
              </a:rPr>
              <a:t>…</a:t>
            </a:r>
            <a:r>
              <a:rPr lang="zh-CN" altLang="en-US" sz="8000" b="1" dirty="0">
                <a:latin typeface="+mn-ea"/>
              </a:rPr>
              <a:t>我親愛的弟兄</a:t>
            </a:r>
            <a:endParaRPr lang="en-US" altLang="zh-CN" sz="8000" b="1" dirty="0">
              <a:latin typeface="+mn-ea"/>
            </a:endParaRPr>
          </a:p>
          <a:p>
            <a:pPr algn="ctr">
              <a:spcAft>
                <a:spcPts val="1200"/>
              </a:spcAft>
            </a:pPr>
            <a:r>
              <a:rPr lang="zh-CN" altLang="en-US" sz="8000" b="1" dirty="0">
                <a:latin typeface="+mn-ea"/>
              </a:rPr>
              <a:t>你們應當</a:t>
            </a:r>
            <a:r>
              <a:rPr lang="zh-CN" altLang="en-US" sz="8000" b="1" dirty="0">
                <a:solidFill>
                  <a:srgbClr val="FFFF00"/>
                </a:solidFill>
                <a:latin typeface="+mn-ea"/>
              </a:rPr>
              <a:t>靠主站立得穩</a:t>
            </a:r>
            <a:endParaRPr lang="en-US" sz="8000" b="1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73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誰站立得穩？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4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E15B2-A5DB-970E-C965-67C18ED5371C}"/>
              </a:ext>
            </a:extLst>
          </p:cNvPr>
          <p:cNvSpPr txBox="1"/>
          <p:nvPr/>
        </p:nvSpPr>
        <p:spPr>
          <a:xfrm>
            <a:off x="0" y="19050"/>
            <a:ext cx="1219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u="sng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但</a:t>
            </a:r>
            <a:r>
              <a:rPr lang="en-US" sz="6200" b="1" u="sng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3:29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dirty="0">
                <a:effectLst/>
                <a:latin typeface="+mn-ea"/>
                <a:cs typeface="Arial" panose="020B0604020202020204" pitchFamily="34" charset="0"/>
              </a:rPr>
              <a:t>無論各國、各族</a:t>
            </a:r>
            <a:endParaRPr lang="en-US" altLang="zh-TW" sz="6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dirty="0">
                <a:effectLst/>
                <a:latin typeface="+mn-ea"/>
                <a:cs typeface="Arial" panose="020B0604020202020204" pitchFamily="34" charset="0"/>
              </a:rPr>
              <a:t>說各種語言的人</a:t>
            </a:r>
            <a:endParaRPr lang="en-US" altLang="zh-TW" sz="6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dirty="0">
                <a:effectLst/>
                <a:latin typeface="+mn-ea"/>
                <a:cs typeface="Arial" panose="020B0604020202020204" pitchFamily="34" charset="0"/>
              </a:rPr>
              <a:t>凡說話得罪他們的神的</a:t>
            </a:r>
            <a:endParaRPr lang="en-US" altLang="zh-TW" sz="6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dirty="0">
                <a:effectLst/>
                <a:latin typeface="+mn-ea"/>
                <a:cs typeface="Arial" panose="020B0604020202020204" pitchFamily="34" charset="0"/>
              </a:rPr>
              <a:t>必被碎尸萬段</a:t>
            </a:r>
            <a:endParaRPr lang="en-US" altLang="zh-TW" sz="6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dirty="0">
                <a:effectLst/>
                <a:latin typeface="+mn-ea"/>
                <a:cs typeface="Arial" panose="020B0604020202020204" pitchFamily="34" charset="0"/>
              </a:rPr>
              <a:t>他的家也必成爲廢墟</a:t>
            </a:r>
            <a:endParaRPr lang="en-US" altLang="zh-TW" sz="6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62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因爲沒有別的神能這樣施行拯救</a:t>
            </a:r>
            <a:endParaRPr lang="en-US" sz="6200" b="1" dirty="0">
              <a:solidFill>
                <a:srgbClr val="FFFF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6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143000"/>
            <a:ext cx="1059179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你願付代價堅持</a:t>
            </a:r>
            <a:endParaRPr lang="en-US" altLang="zh-CN" sz="9600" b="1" dirty="0">
              <a:solidFill>
                <a:srgbClr val="66FFFF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基督徒的原則嗎？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8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如何活出天國公民的身份</a:t>
            </a:r>
            <a:r>
              <a:rPr lang="zh-CN" altLang="en-US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？</a:t>
            </a:r>
            <a:endParaRPr lang="en-US" sz="78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30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A5F3CA-C17F-CE71-51B7-5E81B866AFBD}"/>
              </a:ext>
            </a:extLst>
          </p:cNvPr>
          <p:cNvSpPr txBox="1"/>
          <p:nvPr/>
        </p:nvSpPr>
        <p:spPr>
          <a:xfrm>
            <a:off x="0" y="304800"/>
            <a:ext cx="114300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72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腓</a:t>
            </a:r>
            <a:r>
              <a:rPr lang="en-US" sz="72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1:27</a:t>
            </a:r>
            <a:endParaRPr lang="en-US" sz="4000" b="1" dirty="0">
              <a:solidFill>
                <a:srgbClr val="66FFFF"/>
              </a:solidFill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7200" b="1" dirty="0">
                <a:effectLst/>
                <a:latin typeface="+mn-ea"/>
                <a:cs typeface="Accordance" panose="00000400000000000000" pitchFamily="2" charset="-79"/>
              </a:rPr>
              <a:t> </a:t>
            </a:r>
            <a:r>
              <a:rPr lang="zh-TW" sz="7200" b="1" dirty="0">
                <a:effectLst/>
                <a:latin typeface="+mn-ea"/>
                <a:cs typeface="Accordance" panose="00000400000000000000" pitchFamily="2" charset="-79"/>
              </a:rPr>
              <a:t>你們</a:t>
            </a:r>
            <a:r>
              <a:rPr lang="zh-TW" sz="7200" b="1" dirty="0">
                <a:solidFill>
                  <a:srgbClr val="FFFF00"/>
                </a:solidFill>
                <a:effectLst/>
                <a:latin typeface="+mn-ea"/>
                <a:cs typeface="Accordance" panose="00000400000000000000" pitchFamily="2" charset="-79"/>
              </a:rPr>
              <a:t>行事為人</a:t>
            </a:r>
            <a:endParaRPr lang="en-US" altLang="zh-TW" sz="7200" b="1" dirty="0">
              <a:solidFill>
                <a:srgbClr val="FFFF00"/>
              </a:solidFill>
              <a:effectLst/>
              <a:latin typeface="+mn-ea"/>
              <a:cs typeface="Accordance" panose="00000400000000000000" pitchFamily="2" charset="-79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7200" b="1" dirty="0">
                <a:effectLst/>
                <a:latin typeface="+mn-ea"/>
                <a:cs typeface="Accordance" panose="00000400000000000000" pitchFamily="2" charset="-79"/>
              </a:rPr>
              <a:t>應當和基督的福音相配</a:t>
            </a:r>
            <a:endParaRPr lang="en-US" sz="7200" b="1" dirty="0">
              <a:effectLst/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65B-FA64-EE06-42AE-A35D14E0BD40}"/>
              </a:ext>
            </a:extLst>
          </p:cNvPr>
          <p:cNvSpPr txBox="1"/>
          <p:nvPr/>
        </p:nvSpPr>
        <p:spPr>
          <a:xfrm>
            <a:off x="8915400" y="1143000"/>
            <a:ext cx="27432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l-GR" sz="36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πολιτεύεσθε</a:t>
            </a:r>
            <a:endParaRPr lang="en-US" sz="3600" b="1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4800" b="1" dirty="0">
                <a:solidFill>
                  <a:srgbClr val="FFFF00"/>
                </a:solidFill>
                <a:effectLst/>
                <a:latin typeface="+mn-ea"/>
                <a:cs typeface="Accordance" panose="00000400000000000000" pitchFamily="2" charset="-79"/>
              </a:rPr>
              <a:t>作公民</a:t>
            </a:r>
            <a:endParaRPr lang="en-US" altLang="zh-TW" sz="4800" dirty="0">
              <a:effectLst/>
              <a:latin typeface="+mn-ea"/>
              <a:cs typeface="Accordance" panose="00000400000000000000" pitchFamily="2" charset="-79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BD6CA-EFA8-DD36-E21D-1BBEC2181CF6}"/>
              </a:ext>
            </a:extLst>
          </p:cNvPr>
          <p:cNvSpPr/>
          <p:nvPr/>
        </p:nvSpPr>
        <p:spPr>
          <a:xfrm>
            <a:off x="4876800" y="1524000"/>
            <a:ext cx="3810000" cy="990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158E3-A6A9-1C70-E8BC-A8FEE704E441}"/>
              </a:ext>
            </a:extLst>
          </p:cNvPr>
          <p:cNvSpPr txBox="1"/>
          <p:nvPr/>
        </p:nvSpPr>
        <p:spPr>
          <a:xfrm>
            <a:off x="7315200" y="533400"/>
            <a:ext cx="1776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新譯本</a:t>
            </a:r>
            <a:r>
              <a:rPr lang="en-US" sz="4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8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20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如何活出天國公民的身份</a:t>
            </a:r>
            <a:r>
              <a:rPr lang="zh-CN" altLang="en-US" sz="78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？</a:t>
            </a:r>
            <a:endParaRPr lang="en-US" sz="78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TW" sz="8000" b="1" dirty="0">
                <a:effectLst/>
                <a:latin typeface="+mn-ea"/>
                <a:cs typeface="Times New Roman" panose="02020603050405020304" pitchFamily="18" charset="0"/>
              </a:rPr>
              <a:t>腓</a:t>
            </a:r>
            <a:r>
              <a:rPr lang="en-US" altLang="zh-TW" sz="80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effectLst/>
                <a:latin typeface="+mn-lt"/>
                <a:cs typeface="Times New Roman" panose="02020603050405020304" pitchFamily="18" charset="0"/>
              </a:rPr>
              <a:t>3:20-4:1</a:t>
            </a:r>
            <a:endParaRPr lang="en-US" sz="8000" dirty="0"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5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" y="0"/>
            <a:ext cx="117348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6200" b="1" u="sng" dirty="0">
                <a:solidFill>
                  <a:srgbClr val="66FFFF"/>
                </a:solidFill>
                <a:latin typeface="+mn-ea"/>
              </a:rPr>
              <a:t>腓</a:t>
            </a:r>
            <a:r>
              <a:rPr lang="en-US" sz="6200" b="1" u="sng" dirty="0">
                <a:solidFill>
                  <a:srgbClr val="66FFFF"/>
                </a:solidFill>
                <a:latin typeface="+mn-ea"/>
              </a:rPr>
              <a:t>3:20</a:t>
            </a:r>
            <a:r>
              <a:rPr lang="en-US" sz="6200" b="1" dirty="0">
                <a:solidFill>
                  <a:srgbClr val="66FFFF"/>
                </a:solidFill>
                <a:latin typeface="+mn-ea"/>
              </a:rPr>
              <a:t> </a:t>
            </a:r>
            <a:r>
              <a:rPr lang="zh-CN" altLang="en-US" sz="6200" b="1" dirty="0">
                <a:latin typeface="+mn-ea"/>
              </a:rPr>
              <a:t>我們却是天上的國民，</a:t>
            </a:r>
            <a:endParaRPr lang="en-US" altLang="zh-CN" sz="62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200" b="1" dirty="0">
                <a:latin typeface="+mn-ea"/>
              </a:rPr>
              <a:t>幷且等候救主，就是主耶穌基督從天上降臨。</a:t>
            </a:r>
            <a:endParaRPr lang="en-US" sz="62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en-US" sz="6200" b="1" baseline="30000" dirty="0">
                <a:solidFill>
                  <a:srgbClr val="66FFFF"/>
                </a:solidFill>
                <a:latin typeface="+mn-ea"/>
              </a:rPr>
              <a:t>21</a:t>
            </a:r>
            <a:r>
              <a:rPr lang="en-US" sz="6200" b="1" dirty="0">
                <a:solidFill>
                  <a:srgbClr val="00FFFF"/>
                </a:solidFill>
                <a:latin typeface="+mn-ea"/>
              </a:rPr>
              <a:t> </a:t>
            </a:r>
            <a:r>
              <a:rPr lang="zh-CN" altLang="en-US" sz="6200" b="1" dirty="0">
                <a:latin typeface="+mn-ea"/>
              </a:rPr>
              <a:t>他要按著那能叫萬有歸服自己的大能，將我們這卑賤的身體改變形狀，和他自己榮耀的身體相似。</a:t>
            </a:r>
            <a:endParaRPr lang="en-US" sz="6200" b="1" dirty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" y="0"/>
            <a:ext cx="1143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600" b="1" dirty="0">
                <a:solidFill>
                  <a:srgbClr val="66FFFF"/>
                </a:solidFill>
                <a:latin typeface="+mn-lt"/>
              </a:rPr>
              <a:t>4:1</a:t>
            </a:r>
            <a:r>
              <a:rPr lang="en-US" sz="3200" b="1" dirty="0">
                <a:latin typeface="+mn-ea"/>
              </a:rPr>
              <a:t> </a:t>
            </a:r>
            <a:r>
              <a:rPr lang="zh-CN" altLang="en-US" sz="6600" b="1" dirty="0">
                <a:latin typeface="+mn-ea"/>
              </a:rPr>
              <a:t>我所親愛、所想念的弟兄們，你們就是我的喜樂，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我的冠冕！我親愛的弟兄，</a:t>
            </a:r>
            <a:endParaRPr lang="en-US" altLang="zh-CN" sz="6600" b="1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6600" b="1" dirty="0">
                <a:latin typeface="+mn-ea"/>
              </a:rPr>
              <a:t>你們應當靠主站立得穩。</a:t>
            </a:r>
            <a:endParaRPr 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91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121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96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天國公民的意義</a:t>
            </a:r>
            <a:endParaRPr lang="en-US" sz="9600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75385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0" b="1" baseline="30000" dirty="0">
                <a:solidFill>
                  <a:srgbClr val="66FFFF"/>
                </a:solidFill>
                <a:latin typeface="+mn-ea"/>
              </a:rPr>
              <a:t>20</a:t>
            </a:r>
            <a:r>
              <a:rPr lang="en-US" sz="3600" b="1" dirty="0">
                <a:solidFill>
                  <a:srgbClr val="00FFFF"/>
                </a:solidFill>
                <a:latin typeface="+mn-ea"/>
              </a:rPr>
              <a:t> </a:t>
            </a:r>
            <a:r>
              <a:rPr lang="zh-CN" altLang="en-US" sz="8800" b="1" dirty="0">
                <a:latin typeface="+mn-ea"/>
              </a:rPr>
              <a:t>我們却是天上的國民</a:t>
            </a:r>
            <a:endParaRPr lang="en-US" altLang="zh-CN" sz="8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456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E15B2-A5DB-970E-C965-67C18ED5371C}"/>
              </a:ext>
            </a:extLst>
          </p:cNvPr>
          <p:cNvSpPr txBox="1"/>
          <p:nvPr/>
        </p:nvSpPr>
        <p:spPr>
          <a:xfrm>
            <a:off x="0" y="19050"/>
            <a:ext cx="1219200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7200" b="1" u="sng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腓</a:t>
            </a:r>
            <a:r>
              <a:rPr lang="en-US" sz="7200" b="1" u="sng" dirty="0">
                <a:solidFill>
                  <a:srgbClr val="66FFFF"/>
                </a:solidFill>
                <a:effectLst/>
                <a:latin typeface="+mn-lt"/>
                <a:cs typeface="Arial" panose="020B0604020202020204" pitchFamily="34" charset="0"/>
              </a:rPr>
              <a:t>3:19</a:t>
            </a:r>
            <a:r>
              <a:rPr lang="en-US" sz="72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7200" b="1" dirty="0">
                <a:effectLst/>
                <a:latin typeface="+mn-ea"/>
                <a:cs typeface="Arial" panose="020B0604020202020204" pitchFamily="34" charset="0"/>
              </a:rPr>
              <a:t>他們的神是自己的肚腹</a:t>
            </a:r>
            <a:endParaRPr lang="en-US" altLang="zh-TW" sz="7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7200" b="1" dirty="0">
                <a:effectLst/>
                <a:latin typeface="+mn-ea"/>
                <a:cs typeface="Arial" panose="020B0604020202020204" pitchFamily="34" charset="0"/>
              </a:rPr>
              <a:t>他們以自己的羞辱爲榮耀</a:t>
            </a:r>
            <a:endParaRPr lang="en-US" altLang="zh-TW" sz="72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zh-TW" sz="72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所想的都是地上的事</a:t>
            </a:r>
            <a:endParaRPr lang="en-US" sz="7200" b="1" dirty="0">
              <a:solidFill>
                <a:srgbClr val="FFFF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921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Calibri Light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449</Words>
  <Application>Microsoft Office PowerPoint</Application>
  <PresentationFormat>Widescreen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KaiTi</vt:lpstr>
      <vt:lpstr>Times New Roman</vt:lpstr>
      <vt:lpstr>Calibri Light</vt:lpstr>
      <vt:lpstr>Calibri</vt:lpstr>
      <vt:lpstr>DengXian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Wong</dc:creator>
  <cp:lastModifiedBy>Larry Wong</cp:lastModifiedBy>
  <cp:revision>27</cp:revision>
  <dcterms:created xsi:type="dcterms:W3CDTF">2008-05-13T23:38:07Z</dcterms:created>
  <dcterms:modified xsi:type="dcterms:W3CDTF">2023-10-08T03:18:49Z</dcterms:modified>
</cp:coreProperties>
</file>