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413" r:id="rId5"/>
    <p:sldId id="414" r:id="rId6"/>
    <p:sldId id="318" r:id="rId7"/>
    <p:sldId id="406" r:id="rId8"/>
    <p:sldId id="394" r:id="rId9"/>
    <p:sldId id="401" r:id="rId10"/>
    <p:sldId id="31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828800"/>
            <a:ext cx="6706870" cy="2004060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人生最大的牢獄   </a:t>
            </a:r>
            <a:endParaRPr lang="zh-CN" altLang="en-US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658485" cy="1398905"/>
          </a:xfrm>
        </p:spPr>
        <p:txBody>
          <a:bodyPr>
            <a:normAutofit/>
          </a:bodyPr>
          <a:lstStyle/>
          <a:p>
            <a:pPr algn="ctr"/>
            <a:r>
              <a:rPr lang="zh-CN" altLang="en-US" sz="3075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使徒行傳3：1-10 </a:t>
            </a:r>
            <a:r>
              <a:rPr lang="en-US" sz="3075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 </a:t>
            </a:r>
            <a:br>
              <a:rPr lang="en-US" sz="3075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</a:br>
            <a:endParaRPr lang="en-US" altLang="zh-CN" sz="3075" dirty="0">
              <a:solidFill>
                <a:schemeClr val="tx1"/>
              </a:solidFill>
              <a:latin typeface="Microsoft JhengHei" panose="020B0604030504040204" pitchFamily="34" charset="-12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使徒行傳3：1-10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" y="1108710"/>
            <a:ext cx="8992235" cy="5741670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3:1 申初禱告的時候，彼得、約翰上聖殿去。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3:2 有一個人，生來是瘸腿的，天天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被人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抬來，放在殿的一個門口（那門名叫美門），要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求進殿的人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賙濟。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3:3 他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看見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彼得、約翰將要進殿，就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求他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們賙濟。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3:4 彼得、約翰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定睛看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他；彼得說：「你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看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我們！」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605790" y="914400"/>
            <a:ext cx="7696835" cy="60051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3:5 那人就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留意看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他們，指望</a:t>
            </a:r>
            <a:r>
              <a:rPr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得著甚麼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3:6 </a:t>
            </a:r>
            <a:r>
              <a:rPr sz="360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彼得說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：「金銀我都沒有，只把我所有的給你：我奉拿撒勒人耶穌基督的名，叫你起來行走！」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3:7 於是</a:t>
            </a:r>
            <a:r>
              <a:rPr sz="360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拉著他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的右手，扶他起來；他的腳和踝子骨立刻健壯了，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3:8 就跳起來，站著，又行走，同他們進了殿，走著，跳著，讚美　神。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464820" y="914400"/>
            <a:ext cx="830262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3:9 百姓都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看見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他行走，讚美　神；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3:10 認得他是那素常坐在殿的美門口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求賙濟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的，就因他所遇著的事滿心希奇、驚訝。What had happened to him?（NIV）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295400" y="2416810"/>
            <a:ext cx="7335520" cy="19812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</a:t>
            </a:r>
            <a:r>
              <a:rPr lang="zh-CN"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什麼？</a:t>
            </a:r>
            <a:endParaRPr lang="zh-CN" sz="4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endParaRPr lang="zh-CN" sz="4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向誰</a:t>
            </a:r>
            <a:r>
              <a:rPr lang="zh-CN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求？</a:t>
            </a:r>
            <a:endParaRPr lang="zh-CN" alt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914400" y="2667000"/>
            <a:ext cx="733552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上帝的神聖彰顯在</a:t>
            </a:r>
            <a:endParaRPr sz="4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祂</a:t>
            </a:r>
            <a:r>
              <a:rPr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對殘缺靈魂的憐憫</a:t>
            </a:r>
            <a:endParaRPr sz="4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endParaRPr lang="en-US" altLang="zh-CN" sz="4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899285"/>
            <a:ext cx="7772400" cy="2513330"/>
          </a:xfrm>
        </p:spPr>
        <p:txBody>
          <a:bodyPr>
            <a:normAutofit/>
          </a:bodyPr>
          <a:p>
            <a:pPr>
              <a:lnSpc>
                <a:spcPct val="120000"/>
              </a:lnSpc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a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Look</a:t>
            </a:r>
            <a:r>
              <a:rPr lang="en-US" altLang="zh-CN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,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b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a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Word,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b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a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Touch</a:t>
            </a:r>
            <a:r>
              <a:rPr lang="en-US" altLang="zh-CN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.</a:t>
            </a:r>
            <a:endParaRPr lang="en-US" altLang="zh-CN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5099050"/>
            <a:ext cx="6400800" cy="539750"/>
          </a:xfrm>
        </p:spPr>
        <p:txBody>
          <a:bodyPr>
            <a:normAutofit fontScale="80000"/>
          </a:bodyPr>
          <a:p>
            <a:endParaRPr lang="en-US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95675" cy="23710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2514600"/>
            <a:ext cx="7772400" cy="1470025"/>
          </a:xfrm>
        </p:spPr>
        <p:txBody>
          <a:bodyPr>
            <a:normAutofit fontScale="90000"/>
          </a:bodyPr>
          <a:p>
            <a:pPr>
              <a:lnSpc>
                <a:spcPct val="110000"/>
              </a:lnSpc>
            </a:pPr>
            <a:r>
              <a:rPr lang="en-US" sz="489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財富的貧窮是一時的</a:t>
            </a:r>
            <a:br>
              <a:rPr lang="en-US" sz="489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en-US" sz="489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思想的貧窮是一生的 </a:t>
            </a:r>
            <a:endParaRPr lang="en-US" sz="489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5205730"/>
            <a:ext cx="6400800" cy="433070"/>
          </a:xfrm>
        </p:spPr>
        <p:txBody>
          <a:bodyPr>
            <a:normAutofit fontScale="70000"/>
          </a:bodyPr>
          <a:p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99130" cy="216979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143000" y="2057400"/>
            <a:ext cx="711962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思想</a:t>
            </a:r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限制</a:t>
            </a:r>
            <a:r>
              <a:rPr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了我們的能力</a:t>
            </a:r>
            <a:endParaRPr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endParaRPr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夢想提升</a:t>
            </a:r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了</a:t>
            </a:r>
            <a:r>
              <a:rPr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我們的境界</a:t>
            </a:r>
            <a:endParaRPr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WPS Presentation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Microsoft JhengHei</vt:lpstr>
      <vt:lpstr>Microsoft YaHei</vt:lpstr>
      <vt:lpstr>Arial Unicode MS</vt:lpstr>
      <vt:lpstr>Calibri</vt:lpstr>
      <vt:lpstr>Office Theme</vt:lpstr>
      <vt:lpstr>人生最大的牢獄   </vt:lpstr>
      <vt:lpstr>使徒行傳3：1-10 </vt:lpstr>
      <vt:lpstr>PowerPoint 演示文稿</vt:lpstr>
      <vt:lpstr>PowerPoint 演示文稿</vt:lpstr>
      <vt:lpstr>PowerPoint 演示文稿</vt:lpstr>
      <vt:lpstr>PowerPoint 演示文稿</vt:lpstr>
      <vt:lpstr>  a Look,   a Word,   a Touch.</vt:lpstr>
      <vt:lpstr>財富的貧窮是一時的 思想的貧窮是一生的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米非波設蒙恩記</dc:title>
  <dc:creator>Jesse</dc:creator>
  <cp:lastModifiedBy>16508</cp:lastModifiedBy>
  <cp:revision>50</cp:revision>
  <dcterms:created xsi:type="dcterms:W3CDTF">2016-07-16T18:50:00Z</dcterms:created>
  <dcterms:modified xsi:type="dcterms:W3CDTF">2023-10-25T17:47:24Z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8C62F0BC9DF34231A846CBFCEAB6B59B_13</vt:lpwstr>
  </property>
  <property fmtid="{D5CDD505-2E9C-101B-9397-08002B2CF9AE}" pid="3" name="KSOProductBuildVer">
    <vt:lpwstr>1033-12.2.0.13266</vt:lpwstr>
  </property>
</Properties>
</file>