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  <p:sldMasterId id="2147483748" r:id="rId2"/>
  </p:sldMasterIdLst>
  <p:notesMasterIdLst>
    <p:notesMasterId r:id="rId39"/>
  </p:notesMasterIdLst>
  <p:sldIdLst>
    <p:sldId id="870" r:id="rId3"/>
    <p:sldId id="879" r:id="rId4"/>
    <p:sldId id="880" r:id="rId5"/>
    <p:sldId id="881" r:id="rId6"/>
    <p:sldId id="258" r:id="rId7"/>
    <p:sldId id="266" r:id="rId8"/>
    <p:sldId id="364" r:id="rId9"/>
    <p:sldId id="354" r:id="rId10"/>
    <p:sldId id="873" r:id="rId11"/>
    <p:sldId id="360" r:id="rId12"/>
    <p:sldId id="361" r:id="rId13"/>
    <p:sldId id="267" r:id="rId14"/>
    <p:sldId id="357" r:id="rId15"/>
    <p:sldId id="269" r:id="rId16"/>
    <p:sldId id="877" r:id="rId17"/>
    <p:sldId id="314" r:id="rId18"/>
    <p:sldId id="878" r:id="rId19"/>
    <p:sldId id="874" r:id="rId20"/>
    <p:sldId id="370" r:id="rId21"/>
    <p:sldId id="883" r:id="rId22"/>
    <p:sldId id="374" r:id="rId23"/>
    <p:sldId id="884" r:id="rId24"/>
    <p:sldId id="365" r:id="rId25"/>
    <p:sldId id="875" r:id="rId26"/>
    <p:sldId id="352" r:id="rId27"/>
    <p:sldId id="377" r:id="rId28"/>
    <p:sldId id="882" r:id="rId29"/>
    <p:sldId id="885" r:id="rId30"/>
    <p:sldId id="273" r:id="rId31"/>
    <p:sldId id="872" r:id="rId32"/>
    <p:sldId id="274" r:id="rId33"/>
    <p:sldId id="369" r:id="rId34"/>
    <p:sldId id="876" r:id="rId35"/>
    <p:sldId id="372" r:id="rId36"/>
    <p:sldId id="871" r:id="rId37"/>
    <p:sldId id="367" r:id="rId38"/>
  </p:sldIdLst>
  <p:sldSz cx="12192000" cy="6858000"/>
  <p:notesSz cx="6858000" cy="9144000"/>
  <p:defaultTextStyle>
    <a:defPPr>
      <a:defRPr lang="zh-CN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FFE5"/>
    <a:srgbClr val="FCF600"/>
    <a:srgbClr val="860000"/>
    <a:srgbClr val="FFFFCC"/>
    <a:srgbClr val="F2FED2"/>
    <a:srgbClr val="FFFFD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56" autoAdjust="0"/>
    <p:restoredTop sz="94660"/>
  </p:normalViewPr>
  <p:slideViewPr>
    <p:cSldViewPr snapToGrid="0">
      <p:cViewPr varScale="1">
        <p:scale>
          <a:sx n="73" d="100"/>
          <a:sy n="73" d="100"/>
        </p:scale>
        <p:origin x="90" y="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A6D20-49CB-40D4-B374-DAEAD38403AF}" type="datetimeFigureOut">
              <a:rPr lang="zh-CN" altLang="en-US" smtClean="0"/>
              <a:t>2023/11/06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1DAFA-5747-42BC-BA93-E74A764607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6677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79D8-A63C-442B-BAE8-3F7D3E09E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D384C-F511-4921-993C-FEF351FC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0C8F0-B2D7-4006-88E0-176DB9CFD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14CF7-E2EE-4963-B7B8-C55B9B676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C4AF1-6B2C-4B80-82A5-B4622F02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5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093DE-9A22-4D19-850A-72A5E92AE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FAA34-9251-477D-81F6-335BC7D7E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38256-0031-460C-A070-15FA2474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AA0C4-7F7E-4B49-A776-A22E1FA63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6B7CC-712B-435F-9E00-9DC5BA14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9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CF765C-3BAC-41A8-86CC-2BAFA13F40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00205-8DB7-4DDE-8E24-07286A03F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BB7E8-EB65-4CFF-8021-FDDACF0D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D5AA3-CED6-4174-973D-A12DE7BD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39D90-32E6-491F-B760-8B327B0DF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0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98CA-7BB5-4E87-9931-7336F7DF8D87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2480-FC7F-45FD-89C4-0710C5C59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4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A7CC0-1EF0-43AC-8FD6-A93CFBC31F01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93D1-69B6-40D8-9F60-A44AB4FEF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55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6B03A-5E6A-4A45-ACE3-F2803DDB5E91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3673-BF2B-4ACE-AF36-3DE96FD71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69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48D28-4944-4066-87AC-D6EAD7E00AE9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70B3E-94A4-42BB-819D-396E346ED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63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1EAEE-4150-481D-BAFB-85CFD933BFB3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D0FA5-BAF4-4D8E-BB78-E5423D8DC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23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DCCE5-B551-4901-A4F3-2FC840A962B9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EF7E-2FBC-4082-9BF2-9990602E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98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BE51-DA13-4957-AF53-A67A36952E26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DBA5-E055-411E-966C-EA298FA1F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59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F677-0CEC-4A84-AD65-01492A9501D9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8BBE0-5310-45AD-BB82-295EC6815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3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0DED9-5702-44C7-91D1-315C4265E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F04E9-D326-4CBA-AA49-0368C2084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F62B4-BAC9-4FAC-A47E-EF0D113C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7FF2-096C-44F5-92C4-7A45007F9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EA867-E079-436A-9DA1-35BA0BFCF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73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3788-749D-437A-B608-C583F0740FD6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0EE7-1786-4854-9B47-3E2351BE9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15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4CB7-4D5C-482E-A881-5BFC6B353291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7CE2-A329-4766-909A-C62B6A165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5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E7C0-D4BF-47FF-9FB9-6E34AA82C69E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66680-54B1-44CE-A449-307F68CC4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9BB3A-5DEE-420B-A8D7-9EF736CE0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F1EC2-21C9-4695-8048-11C6C0895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58C5B-9489-442B-8DA1-6ABE04F7E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F95E3-CD08-47FE-B819-9C90FD09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AEF68-E066-4461-BB0C-0DB40B2A3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9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3E4A4-CFC4-4549-B079-345E4671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5943A-7174-4710-8594-71C57DA58C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64875-4EC4-4D54-B9C6-F8C903536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654A1-0E22-4E22-8153-EE569B1AF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08C39-EF5C-4F45-9E0F-7C6FB295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7E811-7989-4264-AC70-04BA040BD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9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8E2E3-0AC2-4A74-BCD4-3DA15154E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478F1-60D5-4B71-87D4-89C5ACBE0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8806E-EC85-4854-A608-1BBA3F292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1C2056-2622-492B-8581-233859141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FFD8E3-7961-45C4-85F9-C9823E7D70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427CE4-57A4-408F-A47C-37ADCEB1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D0AB8B-33AA-43F5-AF29-F6CD139F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BE3346-43E9-4EFD-A3C1-595A9A8B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4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30844-4044-4283-8C51-3720EE43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E0CEB-3B49-4C78-9ADC-87BFFFC1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0D260-1E34-4F21-B9CB-BD85D259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26A36-3E17-4382-BE18-9AF1B5A3B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1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C2831D-962F-40A7-9099-BD38FA29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36D363-1A0E-404B-8B92-C153AD2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7CB7B-920C-4FA1-8C6B-26690016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4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463BF-17AF-40DB-8599-F3FB40DCF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3B8B6-9F40-4FCD-96A9-08D840BD2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992E2-DB7B-47A2-86D4-303D2AC46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F0C73-D11D-4069-ABD3-4331955D8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AF82F-A17D-4A5E-AA43-0A262D18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D9F03-CD85-4581-AADB-C1EB45B51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0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828C1-257C-4ECD-B191-39C82027F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04A2B-5408-4E91-A2F4-421F60C51D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166106-78A6-44EF-85DA-EEE509752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B3D33-E030-43F2-A400-AF5F3B33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D9477-F243-4DDC-97C1-F583F0F2C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9CEB4-032F-480D-970B-94109713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733A45-A50E-41E3-81E0-32DD16239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16378-93D4-4FFF-AD0A-045B49112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C9E83-B433-4E3C-8D92-6A00C41140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67459-235A-460D-B9A0-BD87DB8EA1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AEE3C-A92C-4CA9-B56C-8FD89D5FA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1440A-5807-4BAB-8D20-3E2A28A0C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0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9F8D9F-97D7-407E-B553-FA3E16D94712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A1C152-E6A0-429F-9AE5-1EA90FB4C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11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44C6A0-1597-E925-9B86-6B0FDFCFF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-3612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41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1"/>
            <a:ext cx="12192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15:1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我是真葡萄樹</a:t>
            </a:r>
            <a:endParaRPr kumimoji="0" lang="en-US" altLang="zh-TW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我父是栽培的人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200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1"/>
            <a:ext cx="12192000" cy="678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15:2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凡屬我不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結果子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的枝子，他就剪去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凡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結果子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的，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   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他就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修理乾淨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，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       使枝子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結果子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更多。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3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現在你們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因我講給你們的道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，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   已經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乾淨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了。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8C0B30-F38D-4E9C-874E-C975DB558D9C}"/>
              </a:ext>
            </a:extLst>
          </p:cNvPr>
          <p:cNvSpPr/>
          <p:nvPr/>
        </p:nvSpPr>
        <p:spPr>
          <a:xfrm>
            <a:off x="5811306" y="76200"/>
            <a:ext cx="1130438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45x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KaiTi"/>
              <a:cs typeface="Arial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0EA5DDA-A781-38E7-B56E-67DCA2E6C1D5}"/>
              </a:ext>
            </a:extLst>
          </p:cNvPr>
          <p:cNvGrpSpPr/>
          <p:nvPr/>
        </p:nvGrpSpPr>
        <p:grpSpPr>
          <a:xfrm>
            <a:off x="3886200" y="76200"/>
            <a:ext cx="1600200" cy="1799745"/>
            <a:chOff x="3886200" y="76200"/>
            <a:chExt cx="1600200" cy="179974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5BCEEB4-9E79-4882-800B-A93F829274CE}"/>
                </a:ext>
              </a:extLst>
            </p:cNvPr>
            <p:cNvSpPr/>
            <p:nvPr/>
          </p:nvSpPr>
          <p:spPr>
            <a:xfrm>
              <a:off x="4191000" y="76200"/>
              <a:ext cx="1130438" cy="8617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Calibri"/>
                  <a:ea typeface="KaiTi" panose="02010609060101010101" pitchFamily="49" charset="-122"/>
                  <a:cs typeface="Arial" charset="0"/>
                </a:rPr>
                <a:t>66x</a:t>
              </a:r>
              <a:endPara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endParaRPr>
            </a:p>
          </p:txBody>
        </p:sp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CE8A31DA-CFB7-4815-EFDC-73B29C9B8CDD}"/>
                </a:ext>
              </a:extLst>
            </p:cNvPr>
            <p:cNvSpPr/>
            <p:nvPr/>
          </p:nvSpPr>
          <p:spPr>
            <a:xfrm>
              <a:off x="3886200" y="1014172"/>
              <a:ext cx="1600200" cy="861773"/>
            </a:xfrm>
            <a:prstGeom prst="round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723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28576"/>
            <a:ext cx="12192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15:5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我是葡萄樹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你們是枝子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常在我裏面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的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我也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常在他裏面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這人就多結果子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因爲離了我 你們就不能做甚麽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7226EC6-6696-485B-98E7-105D7780D8D8}"/>
              </a:ext>
            </a:extLst>
          </p:cNvPr>
          <p:cNvSpPr/>
          <p:nvPr/>
        </p:nvSpPr>
        <p:spPr>
          <a:xfrm>
            <a:off x="3786719" y="2819400"/>
            <a:ext cx="3886200" cy="952619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46B503-DC4C-437B-8DA7-603E8BB592E0}"/>
              </a:ext>
            </a:extLst>
          </p:cNvPr>
          <p:cNvSpPr/>
          <p:nvPr/>
        </p:nvSpPr>
        <p:spPr>
          <a:xfrm>
            <a:off x="10888138" y="2743200"/>
            <a:ext cx="11429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7x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KaiTi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E44A82-1133-2EE0-B19F-A44477299478}"/>
              </a:ext>
            </a:extLst>
          </p:cNvPr>
          <p:cNvSpPr txBox="1"/>
          <p:nvPr/>
        </p:nvSpPr>
        <p:spPr>
          <a:xfrm>
            <a:off x="9056159" y="2380833"/>
            <a:ext cx="17526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μένω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KaiTi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B18C3E-1C6B-9228-9F49-4060A01FF307}"/>
              </a:ext>
            </a:extLst>
          </p:cNvPr>
          <p:cNvSpPr txBox="1"/>
          <p:nvPr/>
        </p:nvSpPr>
        <p:spPr>
          <a:xfrm>
            <a:off x="9084734" y="3124200"/>
            <a:ext cx="17526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abide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KaiT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05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runing grapevine sucker shoots">
            <a:extLst>
              <a:ext uri="{FF2B5EF4-FFF2-40B4-BE49-F238E27FC236}">
                <a16:creationId xmlns:a16="http://schemas.microsoft.com/office/drawing/2014/main" id="{B22D157C-6F50-4DC2-826C-1D9544107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823"/>
            <a:ext cx="6827520" cy="512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611D926-303C-450F-A683-7EF5137B3B00}"/>
              </a:ext>
            </a:extLst>
          </p:cNvPr>
          <p:cNvSpPr/>
          <p:nvPr/>
        </p:nvSpPr>
        <p:spPr>
          <a:xfrm>
            <a:off x="0" y="4995208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枝丫</a:t>
            </a:r>
            <a:endParaRPr kumimoji="0" lang="en-US" altLang="zh-CN" sz="7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sucker shoot </a:t>
            </a:r>
            <a:r>
              <a:rPr kumimoji="0" lang="zh-CN" alt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吸盘芽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79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46672"/>
            <a:ext cx="104393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καθα</a:t>
            </a:r>
            <a:r>
              <a:rPr kumimoji="0" lang="en-US" sz="9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ί</a:t>
            </a:r>
            <a:r>
              <a:rPr kumimoji="0" lang="en-US" sz="9000" b="0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ρ</a:t>
            </a:r>
            <a:r>
              <a:rPr kumimoji="0" lang="en-US" sz="9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ε</a:t>
            </a:r>
            <a:r>
              <a:rPr kumimoji="0" lang="en-US" sz="9000" b="0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ι</a:t>
            </a: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 </a:t>
            </a:r>
            <a:r>
              <a:rPr kumimoji="0" lang="zh-CN" altLang="en-US" sz="9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修剪 </a:t>
            </a:r>
            <a:r>
              <a:rPr kumimoji="0" lang="en-US" altLang="zh-CN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prunes</a:t>
            </a:r>
            <a:r>
              <a:rPr kumimoji="0" lang="zh-CN" altLang="en-US" sz="9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9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endParaRPr kumimoji="0" lang="en-US" sz="90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Times New Roman" panose="02020603050405020304" pitchFamily="18" charset="0"/>
              <a:ea typeface="KaiTi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8BF03F-5D74-470B-8FCC-C9BE6159F670}"/>
              </a:ext>
            </a:extLst>
          </p:cNvPr>
          <p:cNvSpPr/>
          <p:nvPr/>
        </p:nvSpPr>
        <p:spPr>
          <a:xfrm>
            <a:off x="914400" y="1752600"/>
            <a:ext cx="10363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καθα</a:t>
            </a:r>
            <a:r>
              <a:rPr kumimoji="0" lang="en-US" sz="9000" b="0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ρ</a:t>
            </a:r>
            <a:r>
              <a:rPr kumimoji="0" lang="en-US" sz="9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ο</a:t>
            </a:r>
            <a:r>
              <a:rPr kumimoji="0" lang="en-US" sz="9000" b="0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ί</a:t>
            </a: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  </a:t>
            </a:r>
            <a:r>
              <a:rPr kumimoji="0" lang="zh-CN" altLang="en-US" sz="9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清潔 </a:t>
            </a:r>
            <a:r>
              <a:rPr kumimoji="0" lang="en-US" altLang="zh-CN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clean</a:t>
            </a:r>
            <a:endParaRPr kumimoji="0" lang="en-US" sz="75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/>
              <a:ea typeface="KaiTi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6DB6FF-461D-41DA-B511-5FFD91AE35BD}"/>
              </a:ext>
            </a:extLst>
          </p:cNvPr>
          <p:cNvSpPr/>
          <p:nvPr/>
        </p:nvSpPr>
        <p:spPr>
          <a:xfrm>
            <a:off x="2057400" y="3475672"/>
            <a:ext cx="86867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0" b="0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λόγος</a:t>
            </a: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    </a:t>
            </a:r>
            <a:r>
              <a:rPr kumimoji="0" lang="zh-CN" altLang="en-US" sz="9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道  </a:t>
            </a:r>
            <a:r>
              <a:rPr kumimoji="0" lang="en-US" altLang="zh-CN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Word</a:t>
            </a:r>
            <a:endParaRPr kumimoji="0" lang="en-US" sz="75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/>
              <a:ea typeface="KaiTi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EFB523-A4A7-AC08-6A7C-59E2267F1433}"/>
              </a:ext>
            </a:extLst>
          </p:cNvPr>
          <p:cNvSpPr txBox="1"/>
          <p:nvPr/>
        </p:nvSpPr>
        <p:spPr>
          <a:xfrm>
            <a:off x="0" y="5334000"/>
            <a:ext cx="121920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3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現在你們因我講給你們的</a:t>
            </a:r>
            <a:r>
              <a:rPr kumimoji="0" lang="zh-TW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道</a:t>
            </a:r>
            <a:r>
              <a:rPr kumimoji="0" lang="zh-TW" alt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，已經</a:t>
            </a:r>
            <a:r>
              <a:rPr kumimoji="0" lang="zh-TW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乾淨</a:t>
            </a:r>
            <a:r>
              <a:rPr kumimoji="0" lang="zh-TW" alt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了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61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多結果子的原則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08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he Great Vine at Hampton Cou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/>
          <a:stretch/>
        </p:blipFill>
        <p:spPr bwMode="auto">
          <a:xfrm>
            <a:off x="1" y="0"/>
            <a:ext cx="8382000" cy="625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6211669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Hampton Court Palace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  grapevine largest in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15994" y="852130"/>
            <a:ext cx="3676006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1768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種植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  <a:sym typeface="Symbol" panose="05050102010706020507" pitchFamily="18" charset="2"/>
              </a:rPr>
              <a:t>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250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年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直徑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: 2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尺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長度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: 120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尺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産量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: 845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lb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9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你與主幹分離嗎？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800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多結果子的基督徒</a:t>
            </a:r>
            <a:r>
              <a:rPr kumimoji="0" lang="en-US" altLang="zh-CN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92280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1694795"/>
            <a:ext cx="12192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7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15:8</a:t>
            </a:r>
            <a:r>
              <a:rPr kumimoji="0" 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endParaRPr kumimoji="0" lang="en-US" altLang="zh-TW" sz="70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你們多結果子</a:t>
            </a:r>
            <a:endParaRPr kumimoji="0" lang="en-US" altLang="zh-TW" sz="7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我父就因此得榮耀</a:t>
            </a:r>
            <a:endParaRPr kumimoji="0" lang="en-US" altLang="zh-TW" sz="7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你們也就是我的門徒了</a:t>
            </a:r>
            <a:endParaRPr kumimoji="0" lang="en-US" sz="7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0FED37-6452-11C5-F3C1-A97E8F85531B}"/>
              </a:ext>
            </a:extLst>
          </p:cNvPr>
          <p:cNvSpPr/>
          <p:nvPr/>
        </p:nvSpPr>
        <p:spPr>
          <a:xfrm>
            <a:off x="1" y="152400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  <a:r>
              <a:rPr kumimoji="0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榮耀神</a:t>
            </a:r>
            <a:r>
              <a:rPr kumimoji="0" lang="en-US" altLang="zh-CN" sz="8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8190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ave Ride-Hailing Apps Made Traffic Worse? | KQED">
            <a:extLst>
              <a:ext uri="{FF2B5EF4-FFF2-40B4-BE49-F238E27FC236}">
                <a16:creationId xmlns:a16="http://schemas.microsoft.com/office/drawing/2014/main" id="{016F260C-19B0-2D8C-9473-2E514B7640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5"/>
          <a:stretch/>
        </p:blipFill>
        <p:spPr bwMode="auto">
          <a:xfrm>
            <a:off x="457200" y="-1"/>
            <a:ext cx="11210925" cy="680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07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多結果子的基督徒</a:t>
            </a:r>
            <a:r>
              <a:rPr kumimoji="0" lang="en-US" altLang="zh-CN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44749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E808664-0D27-4C8F-A532-90941946DD38}"/>
              </a:ext>
            </a:extLst>
          </p:cNvPr>
          <p:cNvSpPr/>
          <p:nvPr/>
        </p:nvSpPr>
        <p:spPr>
          <a:xfrm>
            <a:off x="76200" y="1768763"/>
            <a:ext cx="1203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13:35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你們若有彼此相愛的心</a:t>
            </a:r>
            <a:endParaRPr kumimoji="0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衆人因此就認出</a:t>
            </a:r>
            <a:endParaRPr kumimoji="0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你們是我的門徒了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F225E2-EC7C-271B-48BA-0D19636817DD}"/>
              </a:ext>
            </a:extLst>
          </p:cNvPr>
          <p:cNvSpPr/>
          <p:nvPr/>
        </p:nvSpPr>
        <p:spPr>
          <a:xfrm>
            <a:off x="1" y="152400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  <a:r>
              <a:rPr kumimoji="0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會繁殖！</a:t>
            </a:r>
            <a:endParaRPr kumimoji="0" lang="en-US" altLang="zh-CN" sz="8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不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結果子的基督徒</a:t>
            </a:r>
            <a:r>
              <a:rPr kumimoji="0" lang="en-US" altLang="zh-CN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60770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1612642"/>
            <a:ext cx="12192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15:6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人若不常在我裏面</a:t>
            </a:r>
            <a:endParaRPr kumimoji="0" lang="en-US" altLang="zh-TW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就像枝子丟在外面</a:t>
            </a: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枯乾</a:t>
            </a:r>
            <a:endParaRPr kumimoji="0" lang="en-US" altLang="zh-TW" sz="8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人拾起來扔在火裏燒了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09B206-2DE5-CFDE-7102-1DA14FC4E32A}"/>
              </a:ext>
            </a:extLst>
          </p:cNvPr>
          <p:cNvSpPr/>
          <p:nvPr/>
        </p:nvSpPr>
        <p:spPr>
          <a:xfrm>
            <a:off x="1" y="0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  <a:r>
              <a:rPr kumimoji="0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會</a:t>
            </a:r>
            <a:r>
              <a:rPr kumimoji="0" lang="zh-TW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枯乾</a:t>
            </a:r>
            <a:r>
              <a:rPr kumimoji="0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！</a:t>
            </a:r>
            <a:endParaRPr kumimoji="0" lang="en-US" altLang="zh-CN" sz="8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5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如何常在基督裡？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918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52400" y="26104"/>
            <a:ext cx="11887200" cy="697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4</a:t>
            </a:r>
            <a:r>
              <a:rPr kumimoji="0" 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你們要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常在我裏面</a:t>
            </a:r>
            <a:endParaRPr kumimoji="0" lang="en-US" altLang="zh-TW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   我也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常在你們裏面</a:t>
            </a:r>
            <a:endParaRPr kumimoji="0" lang="en-US" altLang="zh-TW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5</a:t>
            </a:r>
            <a:r>
              <a:rPr kumimoji="0" 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    …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常在我裏面的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，</a:t>
            </a:r>
            <a:endParaRPr kumimoji="0" lang="en-US" altLang="zh-TW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   我也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常在他裏面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，</a:t>
            </a:r>
            <a:endParaRPr kumimoji="0" lang="en-US" altLang="zh-TW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         這人就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多結果子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。</a:t>
            </a:r>
            <a:endParaRPr kumimoji="0" lang="en-US" altLang="zh-TW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7</a:t>
            </a:r>
            <a:r>
              <a:rPr kumimoji="0" 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你們若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常在我裏面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，</a:t>
            </a:r>
            <a:endParaRPr kumimoji="0" lang="en-US" altLang="zh-TW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 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我的話也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常在你們裏面</a:t>
            </a:r>
            <a:r>
              <a:rPr kumimoji="0" lang="en-US" altLang="zh-TW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  <a:endParaRPr kumimoji="0" lang="en-US" sz="5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9922AE-C23C-4166-A86B-596B324EE1BE}"/>
              </a:ext>
            </a:extLst>
          </p:cNvPr>
          <p:cNvSpPr/>
          <p:nvPr/>
        </p:nvSpPr>
        <p:spPr>
          <a:xfrm>
            <a:off x="7714377" y="228600"/>
            <a:ext cx="4325223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不常在葡萄樹上</a:t>
            </a:r>
            <a:endParaRPr kumimoji="0" lang="en-US" altLang="zh-TW" sz="4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就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不能結果子</a:t>
            </a:r>
            <a:endParaRPr kumimoji="0" lang="en-US" sz="4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KaiTi"/>
              <a:cs typeface="Arial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5DE1966-4568-6212-7ADB-B363EE8CD0F1}"/>
              </a:ext>
            </a:extLst>
          </p:cNvPr>
          <p:cNvSpPr/>
          <p:nvPr/>
        </p:nvSpPr>
        <p:spPr>
          <a:xfrm>
            <a:off x="914400" y="5867400"/>
            <a:ext cx="2971800" cy="78557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A96850-D01E-7D38-70F0-26ED3968069D}"/>
              </a:ext>
            </a:extLst>
          </p:cNvPr>
          <p:cNvSpPr/>
          <p:nvPr/>
        </p:nvSpPr>
        <p:spPr>
          <a:xfrm>
            <a:off x="1600200" y="982652"/>
            <a:ext cx="1524000" cy="7855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8D100E5-9040-34CC-1B60-A64DF8247FEA}"/>
              </a:ext>
            </a:extLst>
          </p:cNvPr>
          <p:cNvSpPr/>
          <p:nvPr/>
        </p:nvSpPr>
        <p:spPr>
          <a:xfrm>
            <a:off x="1600200" y="3024427"/>
            <a:ext cx="1524000" cy="7855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41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1"/>
            <a:ext cx="12192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72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15:3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現在你們</a:t>
            </a:r>
            <a:endParaRPr kumimoji="0" lang="en-US" altLang="zh-TW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因我講給你們的道</a:t>
            </a:r>
            <a:endParaRPr kumimoji="0" lang="en-US" altLang="zh-TW" sz="7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已經</a:t>
            </a: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乾淨</a:t>
            </a: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了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160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如何扭轉枯幹生命？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11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2234148"/>
            <a:ext cx="1219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15:7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你們若常在我裏面</a:t>
            </a:r>
            <a:endParaRPr kumimoji="0" lang="en-US" altLang="zh-TW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 </a:t>
            </a: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我的話</a:t>
            </a: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也常在你們裏面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5DE1966-4568-6212-7ADB-B363EE8CD0F1}"/>
              </a:ext>
            </a:extLst>
          </p:cNvPr>
          <p:cNvSpPr/>
          <p:nvPr/>
        </p:nvSpPr>
        <p:spPr>
          <a:xfrm>
            <a:off x="1447800" y="4824948"/>
            <a:ext cx="3124200" cy="11430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BBA286-7A50-9479-6BF5-F416D118B7C4}"/>
              </a:ext>
            </a:extLst>
          </p:cNvPr>
          <p:cNvSpPr/>
          <p:nvPr/>
        </p:nvSpPr>
        <p:spPr>
          <a:xfrm>
            <a:off x="1" y="152400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  <a:r>
              <a:rPr kumimoji="0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認識神的話！</a:t>
            </a:r>
            <a:endParaRPr kumimoji="0" lang="en-US" altLang="zh-CN" sz="8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48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詩</a:t>
            </a:r>
            <a:r>
              <a:rPr kumimoji="0" 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63:6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我在床上記念你</a:t>
            </a:r>
            <a:endParaRPr kumimoji="0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我整夜默想你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77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我們非常忙碌！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296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詩</a:t>
            </a:r>
            <a:r>
              <a:rPr kumimoji="0" 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145:5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他們要講述你威嚴的尊榮</a:t>
            </a:r>
            <a:endParaRPr kumimoji="0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我也要</a:t>
            </a: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默想你奇妙的作爲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63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9577"/>
            <a:ext cx="12192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7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14:23</a:t>
            </a:r>
            <a:r>
              <a:rPr kumimoji="0" lang="en-US" altLang="zh-CN" sz="7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-24</a:t>
            </a:r>
            <a:r>
              <a:rPr kumimoji="0" lang="en-US" sz="70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人若愛我</a:t>
            </a:r>
            <a:endParaRPr kumimoji="0" lang="en-US" altLang="zh-TW" sz="7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就</a:t>
            </a: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必遵守</a:t>
            </a: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我的道</a:t>
            </a:r>
            <a:r>
              <a:rPr kumimoji="0" 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不愛我的人</a:t>
            </a:r>
            <a:endParaRPr kumimoji="0" lang="en-US" altLang="zh-TW" sz="7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就</a:t>
            </a: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不遵守</a:t>
            </a:r>
            <a:r>
              <a:rPr kumimoji="0" lang="zh-TW" altLang="en-US" sz="7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我的道</a:t>
            </a:r>
            <a:endParaRPr kumimoji="0" lang="en-US" sz="7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DD29AC-9DB8-0D06-474E-93321932B700}"/>
              </a:ext>
            </a:extLst>
          </p:cNvPr>
          <p:cNvSpPr/>
          <p:nvPr/>
        </p:nvSpPr>
        <p:spPr>
          <a:xfrm>
            <a:off x="1" y="0"/>
            <a:ext cx="12191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遵行神的話！</a:t>
            </a:r>
            <a:endParaRPr kumimoji="0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5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28576"/>
            <a:ext cx="1219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15:7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凡你們所願意的</a:t>
            </a:r>
            <a:endParaRPr kumimoji="0" lang="en-US" altLang="zh-TW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祈求就給你們成就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101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投資時間親近主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273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28576"/>
            <a:ext cx="1219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15:5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…</a:t>
            </a: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因爲離了我</a:t>
            </a:r>
            <a:endParaRPr kumimoji="0" lang="en-US" altLang="zh-TW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你們就不能做甚麽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886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44C6A0-1597-E925-9B86-6B0FDFCFF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-3612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2737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E8A5BB9D-076F-4298-84CD-1FBEE650662E}"/>
              </a:ext>
            </a:extLst>
          </p:cNvPr>
          <p:cNvGrpSpPr/>
          <p:nvPr/>
        </p:nvGrpSpPr>
        <p:grpSpPr>
          <a:xfrm>
            <a:off x="457200" y="3644290"/>
            <a:ext cx="5440680" cy="3213710"/>
            <a:chOff x="457200" y="3644290"/>
            <a:chExt cx="5440680" cy="321371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D45127F-FC94-4436-B73E-60756C6E8A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71800" y="3644290"/>
              <a:ext cx="2926080" cy="3213710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4A9EDDE-FA23-4FAA-B531-0BE084EB0303}"/>
                </a:ext>
              </a:extLst>
            </p:cNvPr>
            <p:cNvSpPr txBox="1"/>
            <p:nvPr/>
          </p:nvSpPr>
          <p:spPr>
            <a:xfrm>
              <a:off x="457200" y="4464784"/>
              <a:ext cx="2117887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5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aiTi" panose="02010609060101010101" pitchFamily="49" charset="-122"/>
                  <a:ea typeface="KaiTi" panose="02010609060101010101" pitchFamily="49" charset="-122"/>
                  <a:cs typeface="Arial" charset="0"/>
                </a:rPr>
                <a:t>四套</a:t>
              </a:r>
              <a:endParaRPr kumimoji="0" lang="en-US" altLang="zh-CN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5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aiTi" panose="02010609060101010101" pitchFamily="49" charset="-122"/>
                  <a:ea typeface="KaiTi" panose="02010609060101010101" pitchFamily="49" charset="-122"/>
                  <a:cs typeface="Arial" charset="0"/>
                </a:rPr>
                <a:t>染色體</a:t>
              </a:r>
              <a:endPara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BC60A80-67E7-4406-8D84-81D5F689B67C}"/>
              </a:ext>
            </a:extLst>
          </p:cNvPr>
          <p:cNvGrpSpPr/>
          <p:nvPr/>
        </p:nvGrpSpPr>
        <p:grpSpPr>
          <a:xfrm>
            <a:off x="7924800" y="1603678"/>
            <a:ext cx="3200400" cy="5056738"/>
            <a:chOff x="7924800" y="1603678"/>
            <a:chExt cx="3200400" cy="505673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A9FCA2A-FFAE-4791-97FA-BA6841B18F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4800" y="1603678"/>
              <a:ext cx="3200400" cy="3425522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FAEAEF8-E954-4A90-BE03-FEF37544FA06}"/>
                </a:ext>
              </a:extLst>
            </p:cNvPr>
            <p:cNvSpPr txBox="1"/>
            <p:nvPr/>
          </p:nvSpPr>
          <p:spPr>
            <a:xfrm>
              <a:off x="8550113" y="5029200"/>
              <a:ext cx="2117887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5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aiTi" panose="02010609060101010101" pitchFamily="49" charset="-122"/>
                  <a:ea typeface="KaiTi" panose="02010609060101010101" pitchFamily="49" charset="-122"/>
                  <a:cs typeface="Arial" charset="0"/>
                </a:rPr>
                <a:t>三套</a:t>
              </a:r>
              <a:endParaRPr kumimoji="0" lang="en-US" altLang="zh-CN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5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aiTi" panose="02010609060101010101" pitchFamily="49" charset="-122"/>
                  <a:ea typeface="KaiTi" panose="02010609060101010101" pitchFamily="49" charset="-122"/>
                  <a:cs typeface="Arial" charset="0"/>
                </a:rPr>
                <a:t>染色體</a:t>
              </a:r>
              <a:endPara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01A2DA6-388C-48B7-8B2F-FBCFA3FE721E}"/>
              </a:ext>
            </a:extLst>
          </p:cNvPr>
          <p:cNvGrpSpPr/>
          <p:nvPr/>
        </p:nvGrpSpPr>
        <p:grpSpPr>
          <a:xfrm>
            <a:off x="152400" y="0"/>
            <a:ext cx="5745480" cy="3051172"/>
            <a:chOff x="152400" y="0"/>
            <a:chExt cx="5745480" cy="305117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9115E77F-0E65-4376-9F42-1F27B2052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71800" y="0"/>
              <a:ext cx="2926080" cy="3051172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AA937B-753F-40FB-9EA9-5C8119CA9961}"/>
                </a:ext>
              </a:extLst>
            </p:cNvPr>
            <p:cNvSpPr txBox="1"/>
            <p:nvPr/>
          </p:nvSpPr>
          <p:spPr>
            <a:xfrm>
              <a:off x="152400" y="304800"/>
              <a:ext cx="2809744" cy="2169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5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aiTi" panose="02010609060101010101" pitchFamily="49" charset="-122"/>
                  <a:ea typeface="KaiTi" panose="02010609060101010101" pitchFamily="49" charset="-122"/>
                  <a:cs typeface="Arial" charset="0"/>
                </a:rPr>
                <a:t>兩套</a:t>
              </a:r>
              <a:endParaRPr kumimoji="0" lang="en-US" altLang="zh-CN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5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aiTi" panose="02010609060101010101" pitchFamily="49" charset="-122"/>
                  <a:ea typeface="KaiTi" panose="02010609060101010101" pitchFamily="49" charset="-122"/>
                  <a:cs typeface="Arial" charset="0"/>
                </a:rPr>
                <a:t>染色體</a:t>
              </a:r>
              <a:endParaRPr kumimoji="0" lang="en-US" altLang="zh-CN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KaiTi" panose="02010609060101010101" pitchFamily="49" charset="-122"/>
                  <a:cs typeface="Arial" charset="0"/>
                </a:rPr>
                <a:t>chromosomes</a:t>
              </a:r>
              <a:endPara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9BB01F8C-10E0-4FA5-83D3-320CE0E04803}"/>
              </a:ext>
            </a:extLst>
          </p:cNvPr>
          <p:cNvSpPr txBox="1"/>
          <p:nvPr/>
        </p:nvSpPr>
        <p:spPr>
          <a:xfrm>
            <a:off x="1986817" y="2993788"/>
            <a:ext cx="2242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化學方法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622BB94-581C-4AE3-A246-313A39C9F50C}"/>
              </a:ext>
            </a:extLst>
          </p:cNvPr>
          <p:cNvGrpSpPr/>
          <p:nvPr/>
        </p:nvGrpSpPr>
        <p:grpSpPr>
          <a:xfrm>
            <a:off x="5897880" y="817700"/>
            <a:ext cx="2026920" cy="4287700"/>
            <a:chOff x="5897880" y="817700"/>
            <a:chExt cx="2026920" cy="42877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B62DFC4-F55D-4276-A641-9AF5A828CD1D}"/>
                </a:ext>
              </a:extLst>
            </p:cNvPr>
            <p:cNvGrpSpPr/>
            <p:nvPr/>
          </p:nvGrpSpPr>
          <p:grpSpPr>
            <a:xfrm>
              <a:off x="5897880" y="1525586"/>
              <a:ext cx="2026920" cy="3579814"/>
              <a:chOff x="5897880" y="1525586"/>
              <a:chExt cx="2026920" cy="3579814"/>
            </a:xfrm>
          </p:grpSpPr>
          <p:cxnSp>
            <p:nvCxnSpPr>
              <p:cNvPr id="21" name="Connector: Elbow 20">
                <a:extLst>
                  <a:ext uri="{FF2B5EF4-FFF2-40B4-BE49-F238E27FC236}">
                    <a16:creationId xmlns:a16="http://schemas.microsoft.com/office/drawing/2014/main" id="{CD0862DC-29BA-4F49-8A9B-1DCCEE4B5C7C}"/>
                  </a:ext>
                </a:extLst>
              </p:cNvPr>
              <p:cNvCxnSpPr>
                <a:stCxn id="2" idx="3"/>
                <a:endCxn id="4" idx="1"/>
              </p:cNvCxnSpPr>
              <p:nvPr/>
            </p:nvCxnSpPr>
            <p:spPr>
              <a:xfrm>
                <a:off x="5897880" y="1525586"/>
                <a:ext cx="2026920" cy="1790853"/>
              </a:xfrm>
              <a:prstGeom prst="bentConnector3">
                <a:avLst/>
              </a:prstGeom>
              <a:ln w="76200">
                <a:solidFill>
                  <a:srgbClr val="66FF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or: Elbow 21">
                <a:extLst>
                  <a:ext uri="{FF2B5EF4-FFF2-40B4-BE49-F238E27FC236}">
                    <a16:creationId xmlns:a16="http://schemas.microsoft.com/office/drawing/2014/main" id="{6C239CBD-44EF-463F-AF3E-A843D1DCCE9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97880" y="3314547"/>
                <a:ext cx="2026920" cy="1790853"/>
              </a:xfrm>
              <a:prstGeom prst="bentConnector3">
                <a:avLst/>
              </a:prstGeom>
              <a:ln w="76200">
                <a:solidFill>
                  <a:srgbClr val="66FF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D8CFD6D-97FC-4434-9E6B-91E684CF5AAD}"/>
                </a:ext>
              </a:extLst>
            </p:cNvPr>
            <p:cNvSpPr txBox="1"/>
            <p:nvPr/>
          </p:nvSpPr>
          <p:spPr>
            <a:xfrm>
              <a:off x="6197104" y="817700"/>
              <a:ext cx="131638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66FFFF"/>
                  </a:solidFill>
                  <a:effectLst/>
                  <a:uLnTx/>
                  <a:uFillTx/>
                  <a:latin typeface="KaiTi" panose="02010609060101010101" pitchFamily="49" charset="-122"/>
                  <a:ea typeface="KaiTi" panose="02010609060101010101" pitchFamily="49" charset="-122"/>
                  <a:cs typeface="Arial" charset="0"/>
                </a:rPr>
                <a:t>交配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endParaRPr>
            </a:p>
          </p:txBody>
        </p:sp>
      </p:grpSp>
      <p:sp>
        <p:nvSpPr>
          <p:cNvPr id="7" name="Arrow: Down 6">
            <a:extLst>
              <a:ext uri="{FF2B5EF4-FFF2-40B4-BE49-F238E27FC236}">
                <a16:creationId xmlns:a16="http://schemas.microsoft.com/office/drawing/2014/main" id="{685ABCEB-84A5-A0C0-E4D9-BFD8027F0AC5}"/>
              </a:ext>
            </a:extLst>
          </p:cNvPr>
          <p:cNvSpPr/>
          <p:nvPr/>
        </p:nvSpPr>
        <p:spPr>
          <a:xfrm>
            <a:off x="4248789" y="2930529"/>
            <a:ext cx="396713" cy="954086"/>
          </a:xfrm>
          <a:prstGeom prst="downArrow">
            <a:avLst/>
          </a:prstGeom>
          <a:solidFill>
            <a:srgbClr val="66FFFF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79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你感覺屬靈枯幹嗎？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84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如何做多結果子的基督徒？</a:t>
            </a:r>
            <a:endParaRPr kumimoji="0" lang="en-US" altLang="zh-TW" sz="7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約翰福音 </a:t>
            </a:r>
            <a:r>
              <a:rPr kumimoji="0" lang="en-US" altLang="zh-CN" sz="7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15:1-8</a:t>
            </a:r>
            <a:r>
              <a:rPr kumimoji="0" lang="zh-CN" altLang="en-US" sz="7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endParaRPr kumimoji="0" lang="en-US" sz="7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23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76200" y="1"/>
            <a:ext cx="120396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約</a:t>
            </a:r>
            <a:r>
              <a:rPr kumimoji="0" lang="en-US" sz="54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15:1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我是真葡萄樹，我父是栽培的人。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凡屬我不結果子的枝子，他就剪去；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凡結果子的，他就修理乾淨，使枝子結果子更多。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現在你們因我講給你們的道，已經乾淨了。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4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52400" y="28576"/>
            <a:ext cx="11963400" cy="598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4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你們要常在我裏面，我也常在你們裏面。枝子若不常在葡萄樹上，自己就不能結果子；你們若不常在我裏面，也是這樣。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5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我是葡萄樹，你們是枝子；常在我裏面的，我也常在他裏面，這人就多結果子。因爲離了我，你們就不能做甚麽。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323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76200" y="28576"/>
            <a:ext cx="120396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6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人若不常在我裏面，就像枝子丟在外面枯乾，人拾起來扔在火裏燒了。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7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你們若常在我裏面，我的話也常在你們裏面；凡你們所願意的，祈求就給你們成就。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8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你們多結果子，我父就因此得榮耀，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你們也就是我的門徒了。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696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1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葡萄樹的比喻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330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KaiTi"/>
        <a:cs typeface=""/>
      </a:majorFont>
      <a:minorFont>
        <a:latin typeface="Calibri"/>
        <a:ea typeface="KaiT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930</Words>
  <Application>Microsoft Office PowerPoint</Application>
  <PresentationFormat>宽屏</PresentationFormat>
  <Paragraphs>116</Paragraphs>
  <Slides>36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36</vt:i4>
      </vt:variant>
    </vt:vector>
  </HeadingPairs>
  <TitlesOfParts>
    <vt:vector size="45" baseType="lpstr">
      <vt:lpstr>KaiTi</vt:lpstr>
      <vt:lpstr>等线</vt:lpstr>
      <vt:lpstr>Arial</vt:lpstr>
      <vt:lpstr>Calibri</vt:lpstr>
      <vt:lpstr>Calibri Light</vt:lpstr>
      <vt:lpstr>Symbol</vt:lpstr>
      <vt:lpstr>Times New Roman</vt:lpstr>
      <vt:lpstr>1_Office Theme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Ping</dc:creator>
  <cp:lastModifiedBy>PING</cp:lastModifiedBy>
  <cp:revision>165</cp:revision>
  <dcterms:created xsi:type="dcterms:W3CDTF">2021-09-19T01:50:37Z</dcterms:created>
  <dcterms:modified xsi:type="dcterms:W3CDTF">2023-11-06T16:25:34Z</dcterms:modified>
</cp:coreProperties>
</file>