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6"/>
  </p:notesMasterIdLst>
  <p:sldIdLst>
    <p:sldId id="430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hen Wei" initials="YW" lastIdx="2" clrIdx="0">
    <p:extLst>
      <p:ext uri="{19B8F6BF-5375-455C-9EA6-DF929625EA0E}">
        <p15:presenceInfo xmlns="" xmlns:p15="http://schemas.microsoft.com/office/powerpoint/2012/main" userId="bc0e9c5012bc0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FFE5"/>
    <a:srgbClr val="FCF600"/>
    <a:srgbClr val="860000"/>
    <a:srgbClr val="FFFFCC"/>
    <a:srgbClr val="F2FED2"/>
    <a:srgbClr val="FFFF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A6D20-49CB-40D4-B374-DAEAD38403AF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1DAFA-5747-42BC-BA93-E74A764607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67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457FE-A361-AC11-A857-5E630280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2E617D-C227-79E4-28E9-86BFC6166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E99B79-DDBA-E982-DFD4-23F3518B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BDFC26-4722-BE6F-D310-59849E57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3AB2F-F05D-B747-78E6-B786E359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E2E45-DB70-796D-DB7B-85C821EC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D98C1A-9554-A27F-0751-261DF67C9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EAF947-5D0F-4C57-D509-56BF9A9E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99A299-0190-753C-CE42-3045F167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999E67-5C11-D559-E6C2-DEB51450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A4EE300-F5BC-31F6-C92D-5CD70FBDF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ADA82E-CDEC-DE82-BDC4-9EC4FE2BD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44EA09-B7FF-6079-F6E8-69DFD909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3BAAB8-3086-0D75-2B04-EEF1E63A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290CA6-30C9-8C2A-5211-39DF688B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5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BB2AF-650C-9938-B6E8-3D6177F0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1473CE-32B8-1193-1D5E-5F9C4E6F9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9398DB-FCD0-964C-1AA1-1F51671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6DD966-04F0-6B3F-A4F9-7C98AA6E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ACF85F-4C80-E457-4603-B32CC87C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CB8A5B-34B6-9871-61DE-D9452073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FED6CA-C9BD-AE12-2D12-2ED97B1D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8C8560-5636-D656-081E-9DAC77E6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5D3245-34EB-7370-AF62-ADAFDF72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6CD365-C70E-46D8-D7CF-8E10F376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0A705-944B-5BA5-CE29-722AC29F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A5770-DCC7-B10E-5DCB-5ECB381B7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823ABD-FE7B-92F3-7C8F-D527C93F1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DFCA66-E20B-B37C-C771-16E4FBDD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65A3EB-DED1-F1A0-3CD0-B9A2D2B6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4430A-53B1-436E-3037-0DB35E47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B7386-DEBE-02ED-40D8-0E16E1A5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4A1EBC-CE2A-817D-3A4C-BB4A48198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236BC-F982-F69E-EA39-EB5FCC59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E60638-42A2-F0D8-2CF3-02C72A45D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0A483D-1B8A-523C-A3BC-7893B0606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1A97F6-63C1-0D14-13CB-5BC86C4C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747D3F6-FA9C-972A-CA06-D3ABBC4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F44289-9A1F-54D9-92D0-FDEF623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6E298-36AB-389F-9E59-4FE83AB9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108148-4497-EB85-1EC6-84518CBE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BFF089-44E8-4578-610F-F3812AEC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E06826-FFCA-71F7-E095-5C44D953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F634BD-10DE-4373-3A3E-16F73C58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085F6F-2BBC-8BE8-0B21-34541E58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CEDBEE-7FA5-0A19-A3F6-322AE869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99B59-F605-F718-48ED-C34C9ADD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A2C674-C1E4-92E0-ED5F-CC87510D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5C939B-8C4A-3778-05F9-87C42439A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1CF3B5-C178-1594-60BE-C53B9857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3FD2A7-BAB4-62CF-1F57-04137B7A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71E576-44D2-3EE0-9BF8-5A1E996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B72BBE-5E20-C16F-A0B3-6562675E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ACF3A9-26DF-C92D-0609-9AF66AAF2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6477D2-091C-CDD6-5507-DBA4DC34B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22AAE4-269C-DF51-CD81-E224CF39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722F45-CD5B-89FD-FA50-076E9DC2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587F2E-C9C8-066D-1024-A614C8E9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158DFDA-F9E0-F2CE-0421-D9FEE8FE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E38B96-3F71-F59B-F65E-5CA407E8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878DE5-D59E-085E-F78F-9C4F7CF4C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3C50-21AA-470C-8FA9-3B01AE05DF1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0E95D-5740-B74A-80D8-0E0D4BCE8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07F571-10AF-A86C-35A0-F708EEEF1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F9ED-2435-40A9-A512-1BBDA0635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06E816-D16A-4885-4820-D31AE4C81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977B2-CC5E-6F09-70BF-5135656D0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424160" cy="238760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信息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在公義道上永不悔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BFCD39-EFFA-EC72-0901-583EF349F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960" y="4079875"/>
            <a:ext cx="9144000" cy="1655762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20231119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11:16-31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0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選擇決定日後的結果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8C9082-A1D5-A90D-6922-DFC2CB8DE5F8}"/>
              </a:ext>
            </a:extLst>
          </p:cNvPr>
          <p:cNvSpPr txBox="1"/>
          <p:nvPr/>
        </p:nvSpPr>
        <p:spPr>
          <a:xfrm>
            <a:off x="5322789" y="1481409"/>
            <a:ext cx="642777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一子錯滿盤皆落索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因貪婪而損失慘重（經濟生活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）。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11:18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惡人經營，得虛浮的工價；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尋求自榮而歪曲人生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人生取向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‪箴言‬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11:19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恒心為義的，必得生命；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追求邪惡的，必致死亡。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0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40669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選擇決定日後的結果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8C9082-A1D5-A90D-6922-DFC2CB8DE5F8}"/>
              </a:ext>
            </a:extLst>
          </p:cNvPr>
          <p:cNvSpPr txBox="1"/>
          <p:nvPr/>
        </p:nvSpPr>
        <p:spPr>
          <a:xfrm>
            <a:off x="4730881" y="1410355"/>
            <a:ext cx="662291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因歪曲正義而導致貧乏（社群生活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）。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‪箴言‬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11:24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有吝惜過度的，反致窮乏。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不與神同行而失去聲望（靈命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‪‪箴言‬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11:30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義人所結的果子就是生命樹；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有智慧的，必能得人。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選擇決定日後的結果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8AB9E6-0978-423F-52FB-FC8B50128EF6}"/>
              </a:ext>
            </a:extLst>
          </p:cNvPr>
          <p:cNvSpPr txBox="1"/>
          <p:nvPr/>
        </p:nvSpPr>
        <p:spPr>
          <a:xfrm>
            <a:off x="3484880" y="2055813"/>
            <a:ext cx="8707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義人也會受世界的誘惑而失足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24:15-16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你這惡人，不要埋伏攻擊義人的家；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不要毀壞他安居之所。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因為，義人雖七次跌倒，仍必興起；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惡人卻被禍患傾倒。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2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選擇決定日後的結果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8AB9E6-0978-423F-52FB-FC8B50128EF6}"/>
              </a:ext>
            </a:extLst>
          </p:cNvPr>
          <p:cNvSpPr txBox="1"/>
          <p:nvPr/>
        </p:nvSpPr>
        <p:spPr>
          <a:xfrm>
            <a:off x="4099560" y="1718443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所羅門王也有馬失前蹄之時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列王纪上‬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11:4-5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所罗门年老的时候，他的妃嫔诱惑他的心去随从别神，不效法他父亲大卫诚诚实实地顺服耶和华他的　神。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因为所罗门随从西顿人的女神亚斯他录和亚扪人可憎的神米勒公。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50736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箴言中之義路如何走下去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736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63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箴言中之義路如何走下去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6E26A5-7FA3-B92C-1A2F-CC604F978383}"/>
              </a:ext>
            </a:extLst>
          </p:cNvPr>
          <p:cNvSpPr txBox="1"/>
          <p:nvPr/>
        </p:nvSpPr>
        <p:spPr>
          <a:xfrm>
            <a:off x="3672840" y="1896746"/>
            <a:ext cx="797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縱然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知道律例的綱要（十誡，先知教訓，預言，啟示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甚致是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能分辨好壞，先後，優劣等等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0" y="2838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箴言的啟示就在這裡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1E660A-4ED5-E272-1F2D-2E42A3F70FCD}"/>
              </a:ext>
            </a:extLst>
          </p:cNvPr>
          <p:cNvSpPr txBox="1"/>
          <p:nvPr/>
        </p:nvSpPr>
        <p:spPr>
          <a:xfrm>
            <a:off x="4389120" y="2516638"/>
            <a:ext cx="7287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11:23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23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義人的心願盡得好處；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惡人的指望致幹忿怒。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160" y="47463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箴言的啟示就在這裡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1E660A-4ED5-E272-1F2D-2E42A3F70FCD}"/>
              </a:ext>
            </a:extLst>
          </p:cNvPr>
          <p:cNvSpPr txBox="1"/>
          <p:nvPr/>
        </p:nvSpPr>
        <p:spPr>
          <a:xfrm>
            <a:off x="3688080" y="2274838"/>
            <a:ext cx="7589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11:23 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義人的心願盡得好處；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	will bring only good.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惡人的指望致幹忿怒。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490" y="1168400"/>
            <a:ext cx="9154510" cy="4267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義人的心願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必然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確實會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，按原理進行，在一切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經驗總結下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只可能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有這一個結果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從上帝而來的好處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32370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440" y="349197"/>
            <a:ext cx="346964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屬靈的法則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7A7858-6B99-CE73-BCAB-1D0BA7D948B8}"/>
              </a:ext>
            </a:extLst>
          </p:cNvPr>
          <p:cNvSpPr txBox="1"/>
          <p:nvPr/>
        </p:nvSpPr>
        <p:spPr>
          <a:xfrm>
            <a:off x="4307840" y="1496255"/>
            <a:ext cx="78028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撒種收割律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11:17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仁慈的人善待自己；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對人仁慈必帶來自身的益處）。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施與受的必然律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11:24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有施散的，卻更增添；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有吝惜過度的，反致窮乏。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0EF8EB-18C1-7439-F2EA-719440FA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465" y="187834"/>
            <a:ext cx="3631455" cy="24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120" y="507365"/>
            <a:ext cx="12369800" cy="6086475"/>
          </a:xfrm>
        </p:spPr>
        <p:txBody>
          <a:bodyPr>
            <a:normAutofit/>
          </a:bodyPr>
          <a:lstStyle/>
          <a:p>
            <a:r>
              <a:rPr lang="zh-CN" altLang="en-US" dirty="0"/>
              <a:t>‪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箴言‬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11:16-31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恩德的婦女得尊榮；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強暴的男子得資財。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仁慈的人善待自己；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殘忍的人擾害己身。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惡人經營，得虛浮的工價；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撒義種的，得實在的果效。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恒心為義的，必得生命；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追求邪惡的，必致死亡。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4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373" y="351441"/>
            <a:ext cx="346964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屬靈的法則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7A7858-6B99-CE73-BCAB-1D0BA7D948B8}"/>
              </a:ext>
            </a:extLst>
          </p:cNvPr>
          <p:cNvSpPr txBox="1"/>
          <p:nvPr/>
        </p:nvSpPr>
        <p:spPr>
          <a:xfrm>
            <a:off x="3794760" y="1300487"/>
            <a:ext cx="83921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最終結果律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—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不按乎時，地，人的變數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箴言‬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11:18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撒義種的，得實在的果效。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培增律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—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以善待人，卻滿滿的恩典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‪箴言‬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11:27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懇切求善的，就求得恩惠；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37C291-06CD-FC67-BD98-6E82E499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147" y="154852"/>
            <a:ext cx="3997043" cy="26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57CDD6-DC2F-41B7-FD04-2744CF8A4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523" y="1159879"/>
            <a:ext cx="8262702" cy="453824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我看見了神的律行在人間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/>
              <a:t>在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一個絕育的姊妹身上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b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在一個遭家暴的姊妹身上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b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在一次華生難忘的感恩節午餐经历上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11A8894-C0BF-F5E7-71B4-F3B281577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9458" y="4984954"/>
            <a:ext cx="2357284" cy="1522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B188D3-7636-72B8-D3E4-60C215B7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95" y="1554480"/>
            <a:ext cx="9564714" cy="45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威廉</a:t>
            </a:r>
            <a:r>
              <a:rPr lang="en-US" altLang="zh-TW" dirty="0">
                <a:solidFill>
                  <a:srgbClr val="FF0000"/>
                </a:solidFill>
              </a:rPr>
              <a:t>·</a:t>
            </a:r>
            <a:r>
              <a:rPr lang="zh-TW" altLang="en-US" dirty="0">
                <a:solidFill>
                  <a:srgbClr val="FF0000"/>
                </a:solidFill>
              </a:rPr>
              <a:t>高露潔（</a:t>
            </a:r>
            <a:r>
              <a:rPr lang="en-US" dirty="0">
                <a:solidFill>
                  <a:srgbClr val="FF0000"/>
                </a:solidFill>
              </a:rPr>
              <a:t>William Colgate）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E6CD74-D189-323A-FC98-946155D2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45616"/>
            <a:ext cx="93726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143CDC-0463-3DD1-1308-F1EC71DD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52" y="0"/>
            <a:ext cx="123003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189" y="157316"/>
            <a:ext cx="7493000" cy="616712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箴言‬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11:31 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看哪，義人在世尚且受報，</a:t>
            </a:r>
            <a:b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何況惡人和罪人呢？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526" y="472966"/>
            <a:ext cx="11778593" cy="6689834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心中乖僻的，為耶和華所憎惡；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行事完全的，為他所喜悅。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惡人雖然聯手，必不免受罰；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義人的後裔必得拯救。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婦女美貌而無見識，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如同金環戴在豬鼻上。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義人的心願盡得好處；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惡人的指望致幹忿怒。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0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560" y="375285"/>
            <a:ext cx="11902440" cy="634047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有施散的，卻更增添；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有吝惜過度的，反致窮乏。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好施捨的，必得豐裕；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滋潤人的，必得滋潤。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屯糧不賣的，民必咒詛他；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情願出賣的，人必為他祝福。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懇切求善的，就求得恩惠；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惟獨求惡的，惡必臨到他身。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0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520" y="466725"/>
            <a:ext cx="11993880" cy="639127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倚仗自己財物的，必跌倒；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義人必發旺，如青葉。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擾害己家的，必承受清風；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愚昧人必作慧心人的僕人。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義人所結的果子就是生命樹；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有智慧的，必能得人。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看哪，義人在世尚且受報，</a:t>
            </a:r>
            <a:b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何況惡人和罪人呢？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2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0" y="365125"/>
            <a:ext cx="940308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读箴言实在難:是喜，是愁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0B489-7275-F4B0-1CDB-2578FE5D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26" y="2608914"/>
            <a:ext cx="335918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箴言帶出了二條路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6EAC6C-E5FF-366A-FA26-399BA1112F3C}"/>
              </a:ext>
            </a:extLst>
          </p:cNvPr>
          <p:cNvSpPr txBox="1"/>
          <p:nvPr/>
        </p:nvSpPr>
        <p:spPr>
          <a:xfrm>
            <a:off x="4409440" y="2209903"/>
            <a:ext cx="778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善惡，好壞，暫時永恆，得失，貧富，主與次，為奴或是自主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浮現的人生格局:蒙福的或是蒙咒詛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箴言的目的:教導，鼓勵，遵行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6D52E9-EA0C-14C7-E2B5-97A95F46C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5003"/>
            <a:ext cx="4380296" cy="29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箴言也帶出了四類人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6EAC6C-E5FF-366A-FA26-399BA1112F3C}"/>
              </a:ext>
            </a:extLst>
          </p:cNvPr>
          <p:cNvSpPr txBox="1"/>
          <p:nvPr/>
        </p:nvSpPr>
        <p:spPr>
          <a:xfrm>
            <a:off x="3982720" y="1860082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義者:敬畏耶和華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惡者:反叛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讥笑神的教訓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愚昧人:有所知但又缺乏分辨力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懶散人:知其善但缺乏動機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F00DD3-DB67-A028-F0CB-1E3BF022E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822" y="195730"/>
            <a:ext cx="2426418" cy="1664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CC20CA-DEBC-B168-9F70-B1710B6B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822" y="1860082"/>
            <a:ext cx="2426418" cy="1544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852947-3782-1D85-58A6-F11A7C0B2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822" y="3429000"/>
            <a:ext cx="2426418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7AB154-EDA2-57D9-6CBA-DCA9D754D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3822" y="5118186"/>
            <a:ext cx="2426418" cy="16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76953A-AEE1-64B4-3209-6B7EB407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795923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CE28B1-05E6-5ED3-4A40-38E14032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二  </a:t>
            </a:r>
            <a:r>
              <a:rPr lang="en-US" b="1" dirty="0" err="1">
                <a:solidFill>
                  <a:srgbClr val="FF0000"/>
                </a:solidFill>
              </a:rPr>
              <a:t>决擇決定一生的結果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560</Words>
  <Application>Microsoft Office PowerPoint</Application>
  <PresentationFormat>Custom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信息:  走在公義道上永不悔</vt:lpstr>
      <vt:lpstr>‪箴言‬11:16-31 16 恩德的婦女得尊榮； 強暴的男子得資財。 17 仁慈的人善待自己； 殘忍的人擾害己身。 18 惡人經營，得虛浮的工價； 撒義種的，得實在的果效。 19 恒心為義的，必得生命； 追求邪惡的，必致死亡。</vt:lpstr>
      <vt:lpstr>20 心中乖僻的，為耶和華所憎惡； 行事完全的，為他所喜悅。 21 惡人雖然聯手，必不免受罰； 義人的後裔必得拯救。 22 婦女美貌而無見識， 如同金環戴在豬鼻上。 23 義人的心願盡得好處； 惡人的指望致幹忿怒。</vt:lpstr>
      <vt:lpstr>24 有施散的，卻更增添； 有吝惜過度的，反致窮乏。 25 好施捨的，必得豐裕； 滋潤人的，必得滋潤。 26 屯糧不賣的，民必咒詛他； 情願出賣的，人必為他祝福。 27 懇切求善的，就求得恩惠； 惟獨求惡的，惡必臨到他身。</vt:lpstr>
      <vt:lpstr>28 倚仗自己財物的，必跌倒； 義人必發旺，如青葉。 29 擾害己家的，必承受清風； 愚昧人必作慧心人的僕人。 30 義人所結的果子就是生命樹； 有智慧的，必能得人。 31 看哪，義人在世尚且受報， 何況惡人和罪人呢？</vt:lpstr>
      <vt:lpstr>读箴言实在難:是喜，是愁？</vt:lpstr>
      <vt:lpstr>一 箴言帶出了二條路</vt:lpstr>
      <vt:lpstr>一 箴言也帶出了四類人</vt:lpstr>
      <vt:lpstr>二  决擇決定一生的結果</vt:lpstr>
      <vt:lpstr>二  選擇決定日後的結果</vt:lpstr>
      <vt:lpstr>二  選擇決定日後的結果</vt:lpstr>
      <vt:lpstr>二  選擇決定日後的結果</vt:lpstr>
      <vt:lpstr>二  選擇決定日後的結果</vt:lpstr>
      <vt:lpstr>三   箴言中之義路如何走下去？</vt:lpstr>
      <vt:lpstr>三 箴言中之義路如何走下去？</vt:lpstr>
      <vt:lpstr>箴言的啟示就在這裡</vt:lpstr>
      <vt:lpstr>箴言的啟示就在這裡</vt:lpstr>
      <vt:lpstr>「義人的心願必然，確實會，按原理進行，在一切經驗總結下就只可能有這一個結果: 從上帝而來的好處。」</vt:lpstr>
      <vt:lpstr>屬靈的法則</vt:lpstr>
      <vt:lpstr>屬靈的法則</vt:lpstr>
      <vt:lpstr>我看見了神的律行在人間 在一個絕育的姊妹身上。 在一個遭家暴的姊妹身上。 在一次華生難忘的感恩節午餐经历上。 </vt:lpstr>
      <vt:lpstr>PowerPoint Presentation</vt:lpstr>
      <vt:lpstr>威廉·高露潔（William Colgate）</vt:lpstr>
      <vt:lpstr>箴言‬11:31  31 看哪，義人在世尚且受報， 何況惡人和罪人呢？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177</cp:revision>
  <dcterms:created xsi:type="dcterms:W3CDTF">2021-09-19T01:50:37Z</dcterms:created>
  <dcterms:modified xsi:type="dcterms:W3CDTF">2023-11-19T20:18:17Z</dcterms:modified>
</cp:coreProperties>
</file>