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771" r:id="rId3"/>
    <p:sldId id="772" r:id="rId5"/>
    <p:sldId id="773" r:id="rId6"/>
    <p:sldId id="774" r:id="rId7"/>
    <p:sldId id="776" r:id="rId8"/>
    <p:sldId id="775" r:id="rId9"/>
    <p:sldId id="777" r:id="rId10"/>
    <p:sldId id="778" r:id="rId11"/>
    <p:sldId id="779" r:id="rId12"/>
    <p:sldId id="780" r:id="rId13"/>
    <p:sldId id="783" r:id="rId14"/>
    <p:sldId id="784" r:id="rId15"/>
    <p:sldId id="785" r:id="rId16"/>
    <p:sldId id="786" r:id="rId17"/>
    <p:sldId id="787" r:id="rId18"/>
    <p:sldId id="788" r:id="rId19"/>
    <p:sldId id="789" r:id="rId20"/>
    <p:sldId id="790" r:id="rId21"/>
    <p:sldId id="791" r:id="rId22"/>
    <p:sldId id="792" r:id="rId23"/>
    <p:sldId id="793" r:id="rId24"/>
    <p:sldId id="794" r:id="rId25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E8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gs" Target="tags/tag3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2.xml"/><Relationship Id="rId2" Type="http://schemas.openxmlformats.org/officeDocument/2006/relationships/image" Target="../media/image13.jpe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jpe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jpe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jpeg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r="242" b="7694"/>
          <a:stretch>
            <a:fillRect/>
          </a:stretch>
        </p:blipFill>
        <p:spPr>
          <a:xfrm>
            <a:off x="-72390" y="0"/>
            <a:ext cx="12264390" cy="685800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4776470" y="2245360"/>
            <a:ext cx="5935980" cy="18567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r">
              <a:lnSpc>
                <a:spcPct val="140000"/>
              </a:lnSpc>
              <a:buNone/>
            </a:pPr>
            <a:r>
              <a:rPr lang="en-US" altLang="zh-CN" sz="4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 </a:t>
            </a:r>
            <a:r>
              <a:rPr lang="zh-CN" altLang="en-US" sz="5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相認的記號</a:t>
            </a:r>
            <a:endParaRPr lang="zh-CN" altLang="en-US" sz="54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indent="0" algn="r">
              <a:lnSpc>
                <a:spcPct val="140000"/>
              </a:lnSpc>
              <a:buNone/>
            </a:pPr>
            <a:endParaRPr lang="en-US" sz="28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r="242" b="7694"/>
          <a:stretch>
            <a:fillRect/>
          </a:stretch>
        </p:blipFill>
        <p:spPr>
          <a:xfrm>
            <a:off x="-72390" y="0"/>
            <a:ext cx="12264390" cy="685800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4312285" y="1521460"/>
            <a:ext cx="6553835" cy="20040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r">
              <a:lnSpc>
                <a:spcPct val="140000"/>
              </a:lnSpc>
              <a:buNone/>
            </a:pPr>
            <a:r>
              <a:rPr lang="zh-CN" altLang="en-US" sz="5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 二、救贖的記號</a:t>
            </a:r>
            <a:endParaRPr lang="zh-CN" altLang="en-US" sz="54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indent="0" algn="r">
              <a:lnSpc>
                <a:spcPct val="140000"/>
              </a:lnSpc>
              <a:buNone/>
            </a:pPr>
            <a:endParaRPr lang="en-US" sz="28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</p:txBody>
      </p:sp>
      <p:pic>
        <p:nvPicPr>
          <p:cNvPr id="104" name="图片 103"/>
          <p:cNvPicPr/>
          <p:nvPr/>
        </p:nvPicPr>
        <p:blipFill>
          <a:blip r:embed="rId2"/>
          <a:srcRect l="9385" r="2177" b="10317"/>
          <a:stretch>
            <a:fillRect/>
          </a:stretch>
        </p:blipFill>
        <p:spPr>
          <a:xfrm>
            <a:off x="254635" y="3088640"/>
            <a:ext cx="5391150" cy="34169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r="242" b="7694"/>
          <a:stretch>
            <a:fillRect/>
          </a:stretch>
        </p:blipFill>
        <p:spPr>
          <a:xfrm>
            <a:off x="-72390" y="0"/>
            <a:ext cx="12264390" cy="685800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320675" y="0"/>
            <a:ext cx="11296650" cy="57232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>
              <a:lnSpc>
                <a:spcPct val="160000"/>
              </a:lnSpc>
              <a:buNone/>
            </a:pP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【賽7:14】因此，主自己要給你們一個</a:t>
            </a:r>
            <a:r>
              <a:rPr sz="4000">
                <a:highlight>
                  <a:srgbClr val="FFFF00"/>
                </a:highlight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兆頭</a:t>
            </a: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，必有童女懷孕生子，給他起名叫以馬內利（就是“　神與我們同在”的意思）。</a:t>
            </a:r>
            <a:endParaRPr sz="40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indent="0">
              <a:lnSpc>
                <a:spcPct val="160000"/>
              </a:lnSpc>
              <a:buNone/>
            </a:pPr>
            <a:endParaRPr sz="40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indent="0">
              <a:lnSpc>
                <a:spcPct val="160000"/>
              </a:lnSpc>
              <a:buNone/>
            </a:pP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【路2:12】你們要看見一個嬰孩，包著布，臥在馬槽裏，那就是</a:t>
            </a:r>
            <a:r>
              <a:rPr sz="4000">
                <a:highlight>
                  <a:srgbClr val="FFFF00"/>
                </a:highlight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記號</a:t>
            </a: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了。”</a:t>
            </a:r>
            <a:endParaRPr sz="40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</p:txBody>
      </p:sp>
      <p:pic>
        <p:nvPicPr>
          <p:cNvPr id="105" name="图片 104"/>
          <p:cNvPicPr/>
          <p:nvPr/>
        </p:nvPicPr>
        <p:blipFill>
          <a:blip r:embed="rId2"/>
          <a:stretch>
            <a:fillRect/>
          </a:stretch>
        </p:blipFill>
        <p:spPr>
          <a:xfrm>
            <a:off x="9319260" y="5274310"/>
            <a:ext cx="1927225" cy="13093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r="242" b="7694"/>
          <a:stretch>
            <a:fillRect/>
          </a:stretch>
        </p:blipFill>
        <p:spPr>
          <a:xfrm>
            <a:off x="-72390" y="0"/>
            <a:ext cx="12264390" cy="685800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4312285" y="1521460"/>
            <a:ext cx="6553835" cy="20040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r">
              <a:lnSpc>
                <a:spcPct val="140000"/>
              </a:lnSpc>
              <a:buNone/>
            </a:pPr>
            <a:r>
              <a:rPr lang="zh-CN" altLang="en-US" sz="5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 二、救贖的記號</a:t>
            </a:r>
            <a:endParaRPr lang="zh-CN" altLang="en-US" sz="54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indent="0" algn="r">
              <a:lnSpc>
                <a:spcPct val="140000"/>
              </a:lnSpc>
              <a:buNone/>
            </a:pPr>
            <a:endParaRPr lang="en-US" sz="28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</p:txBody>
      </p:sp>
      <p:pic>
        <p:nvPicPr>
          <p:cNvPr id="104" name="图片 103"/>
          <p:cNvPicPr/>
          <p:nvPr/>
        </p:nvPicPr>
        <p:blipFill>
          <a:blip r:embed="rId2"/>
          <a:srcRect l="9385" r="2177" b="10317"/>
          <a:stretch>
            <a:fillRect/>
          </a:stretch>
        </p:blipFill>
        <p:spPr>
          <a:xfrm>
            <a:off x="254635" y="3088640"/>
            <a:ext cx="5391150" cy="34169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r="242" b="7694"/>
          <a:stretch>
            <a:fillRect/>
          </a:stretch>
        </p:blipFill>
        <p:spPr>
          <a:xfrm>
            <a:off x="-72390" y="0"/>
            <a:ext cx="12264390" cy="685800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493395" y="107315"/>
            <a:ext cx="11296650" cy="57232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>
              <a:lnSpc>
                <a:spcPct val="170000"/>
              </a:lnSpc>
              <a:buNone/>
            </a:pP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【出12:13】這血要在你們所住的房屋上作</a:t>
            </a:r>
            <a:r>
              <a:rPr sz="4000">
                <a:highlight>
                  <a:srgbClr val="FFFF00"/>
                </a:highlight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記號</a:t>
            </a: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，我一見這血，就越過你們去，我擊殺埃及地頭生的時候，災殃必不臨到你們身上滅你們。”</a:t>
            </a:r>
            <a:endParaRPr sz="40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indent="0" algn="l">
              <a:lnSpc>
                <a:spcPct val="170000"/>
              </a:lnSpc>
              <a:buNone/>
            </a:pPr>
            <a:endParaRPr sz="40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indent="0" algn="l">
              <a:lnSpc>
                <a:spcPct val="170000"/>
              </a:lnSpc>
              <a:buNone/>
            </a:pP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【約20:20】說了這話，就把</a:t>
            </a:r>
            <a:r>
              <a:rPr sz="4000" u="sng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手和肋旁</a:t>
            </a: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指給他們看。門徒看見主，就喜樂了。</a:t>
            </a:r>
            <a:endParaRPr sz="40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r="242" b="7694"/>
          <a:stretch>
            <a:fillRect/>
          </a:stretch>
        </p:blipFill>
        <p:spPr>
          <a:xfrm>
            <a:off x="-72390" y="0"/>
            <a:ext cx="12264390" cy="6858000"/>
          </a:xfrm>
          <a:prstGeom prst="rect">
            <a:avLst/>
          </a:prstGeom>
        </p:spPr>
      </p:pic>
      <p:pic>
        <p:nvPicPr>
          <p:cNvPr id="2" name="图片 1" descr="IMG_00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802130" y="1038860"/>
            <a:ext cx="6371590" cy="4779645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4457700" y="2956560"/>
            <a:ext cx="2112010" cy="2590800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r="242" b="7694"/>
          <a:stretch>
            <a:fillRect/>
          </a:stretch>
        </p:blipFill>
        <p:spPr>
          <a:xfrm>
            <a:off x="-72390" y="0"/>
            <a:ext cx="12264390" cy="6858000"/>
          </a:xfrm>
          <a:prstGeom prst="rect">
            <a:avLst/>
          </a:prstGeom>
        </p:spPr>
      </p:pic>
      <p:pic>
        <p:nvPicPr>
          <p:cNvPr id="106" name="图片 105"/>
          <p:cNvPicPr/>
          <p:nvPr/>
        </p:nvPicPr>
        <p:blipFill>
          <a:blip r:embed="rId2"/>
          <a:stretch>
            <a:fillRect/>
          </a:stretch>
        </p:blipFill>
        <p:spPr>
          <a:xfrm>
            <a:off x="138430" y="822960"/>
            <a:ext cx="6948170" cy="46361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>
            <p:custDataLst>
              <p:tags r:id="rId3"/>
            </p:custDataLst>
          </p:nvPr>
        </p:nvSpPr>
        <p:spPr>
          <a:xfrm>
            <a:off x="7414895" y="149225"/>
            <a:ext cx="4465320" cy="64160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>
              <a:lnSpc>
                <a:spcPct val="180000"/>
              </a:lnSpc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【約20:27</a:t>
            </a: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-28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】</a:t>
            </a:r>
            <a:r>
              <a:rPr lang="zh-CN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（耶穌）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就對多馬說：“</a:t>
            </a:r>
            <a:r>
              <a:rPr sz="3200">
                <a:solidFill>
                  <a:srgbClr val="FFFF00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伸過你的指頭來，摸我的手；伸出你的手來，探入我的肋旁。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不要疑惑，總要信。”多馬說：我的主，我的　神！</a:t>
            </a: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r="242" b="7694"/>
          <a:stretch>
            <a:fillRect/>
          </a:stretch>
        </p:blipFill>
        <p:spPr>
          <a:xfrm>
            <a:off x="-72390" y="0"/>
            <a:ext cx="12264390" cy="685800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4312285" y="1521460"/>
            <a:ext cx="6553835" cy="20040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r">
              <a:lnSpc>
                <a:spcPct val="140000"/>
              </a:lnSpc>
              <a:buNone/>
            </a:pPr>
            <a:r>
              <a:rPr lang="zh-CN" altLang="en-US" sz="5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 二、救贖的記號</a:t>
            </a:r>
            <a:endParaRPr lang="zh-CN" altLang="en-US" sz="54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indent="0" algn="r">
              <a:lnSpc>
                <a:spcPct val="140000"/>
              </a:lnSpc>
              <a:buNone/>
            </a:pPr>
            <a:endParaRPr lang="en-US" sz="28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</p:txBody>
      </p:sp>
      <p:pic>
        <p:nvPicPr>
          <p:cNvPr id="104" name="图片 103"/>
          <p:cNvPicPr/>
          <p:nvPr/>
        </p:nvPicPr>
        <p:blipFill>
          <a:blip r:embed="rId2"/>
          <a:srcRect l="9385" r="2177" b="10317"/>
          <a:stretch>
            <a:fillRect/>
          </a:stretch>
        </p:blipFill>
        <p:spPr>
          <a:xfrm>
            <a:off x="254635" y="3088640"/>
            <a:ext cx="5391150" cy="34169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r="242" b="7694"/>
          <a:stretch>
            <a:fillRect/>
          </a:stretch>
        </p:blipFill>
        <p:spPr>
          <a:xfrm>
            <a:off x="-72390" y="0"/>
            <a:ext cx="12264390" cy="685800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4312285" y="1521460"/>
            <a:ext cx="6553835" cy="20040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r">
              <a:lnSpc>
                <a:spcPct val="140000"/>
              </a:lnSpc>
              <a:buNone/>
            </a:pPr>
            <a:r>
              <a:rPr lang="zh-CN" altLang="en-US" sz="5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 三、委身的記號</a:t>
            </a:r>
            <a:endParaRPr lang="zh-CN" altLang="en-US" sz="54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indent="0" algn="r">
              <a:lnSpc>
                <a:spcPct val="140000"/>
              </a:lnSpc>
              <a:buNone/>
            </a:pPr>
            <a:endParaRPr lang="en-US" sz="28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</p:txBody>
      </p:sp>
      <p:pic>
        <p:nvPicPr>
          <p:cNvPr id="107" name="图片 106"/>
          <p:cNvPicPr/>
          <p:nvPr/>
        </p:nvPicPr>
        <p:blipFill>
          <a:blip r:embed="rId2"/>
          <a:stretch>
            <a:fillRect/>
          </a:stretch>
        </p:blipFill>
        <p:spPr>
          <a:xfrm>
            <a:off x="356235" y="3884295"/>
            <a:ext cx="4705985" cy="22752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r="242" b="7694"/>
          <a:stretch>
            <a:fillRect/>
          </a:stretch>
        </p:blipFill>
        <p:spPr>
          <a:xfrm>
            <a:off x="-72390" y="0"/>
            <a:ext cx="12264390" cy="685800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422910" y="335915"/>
            <a:ext cx="11367135" cy="57232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>
              <a:lnSpc>
                <a:spcPct val="150000"/>
              </a:lnSpc>
              <a:buNone/>
            </a:pPr>
            <a:r>
              <a:rPr sz="36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【弗1:13</a:t>
            </a:r>
            <a:r>
              <a:rPr lang="en-US" sz="36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-14</a:t>
            </a:r>
            <a:r>
              <a:rPr sz="36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】你們既聽見真理的道，就是那叫你們得救的福音，也信了基督，既然信他，就受了所應許的聖靈為</a:t>
            </a:r>
            <a:r>
              <a:rPr sz="3600">
                <a:highlight>
                  <a:srgbClr val="FFFF00"/>
                </a:highlight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印記</a:t>
            </a:r>
            <a:r>
              <a:rPr sz="36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。這聖靈是我們</a:t>
            </a:r>
            <a:r>
              <a:rPr sz="3600" u="sng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得基業的憑據</a:t>
            </a:r>
            <a:r>
              <a:rPr lang="en-US" sz="36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…</a:t>
            </a:r>
            <a:endParaRPr sz="36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indent="0" algn="l">
              <a:lnSpc>
                <a:spcPct val="150000"/>
              </a:lnSpc>
              <a:buNone/>
            </a:pPr>
            <a:endParaRPr sz="36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indent="0" algn="l">
              <a:lnSpc>
                <a:spcPct val="150000"/>
              </a:lnSpc>
              <a:buNone/>
            </a:pPr>
            <a:r>
              <a:rPr sz="36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【羅8:15</a:t>
            </a:r>
            <a:r>
              <a:rPr lang="en-US" sz="36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-16</a:t>
            </a:r>
            <a:r>
              <a:rPr sz="36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】你們所受的不是奴僕的心，仍舊害怕；所受的乃是兒子的心，因此我們呼叫：“阿爸，父！”</a:t>
            </a:r>
            <a:r>
              <a:rPr sz="3600">
                <a:solidFill>
                  <a:srgbClr val="FFFF00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聖靈與我們的心同證我們是　神的兒女</a:t>
            </a:r>
            <a:r>
              <a:rPr sz="36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；</a:t>
            </a:r>
            <a:endParaRPr sz="36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r="242" b="7694"/>
          <a:stretch>
            <a:fillRect/>
          </a:stretch>
        </p:blipFill>
        <p:spPr>
          <a:xfrm>
            <a:off x="-72390" y="0"/>
            <a:ext cx="12264390" cy="685800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4312285" y="1521460"/>
            <a:ext cx="6553835" cy="20040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r">
              <a:lnSpc>
                <a:spcPct val="140000"/>
              </a:lnSpc>
              <a:buNone/>
            </a:pPr>
            <a:r>
              <a:rPr lang="zh-CN" altLang="en-US" sz="5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 三、委身的記號</a:t>
            </a:r>
            <a:endParaRPr lang="zh-CN" altLang="en-US" sz="54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indent="0" algn="r">
              <a:lnSpc>
                <a:spcPct val="140000"/>
              </a:lnSpc>
              <a:buNone/>
            </a:pPr>
            <a:endParaRPr lang="en-US" sz="28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</p:txBody>
      </p:sp>
      <p:pic>
        <p:nvPicPr>
          <p:cNvPr id="107" name="图片 106"/>
          <p:cNvPicPr/>
          <p:nvPr/>
        </p:nvPicPr>
        <p:blipFill>
          <a:blip r:embed="rId2"/>
          <a:stretch>
            <a:fillRect/>
          </a:stretch>
        </p:blipFill>
        <p:spPr>
          <a:xfrm>
            <a:off x="356235" y="3884295"/>
            <a:ext cx="4705985" cy="22752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r="242" b="7694"/>
          <a:stretch>
            <a:fillRect/>
          </a:stretch>
        </p:blipFill>
        <p:spPr>
          <a:xfrm>
            <a:off x="-72390" y="0"/>
            <a:ext cx="1226439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6835" y="569595"/>
            <a:ext cx="3174365" cy="24555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1885" y="-87630"/>
            <a:ext cx="3604260" cy="25755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250" y="3112770"/>
            <a:ext cx="4732020" cy="35585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2475" y="1861185"/>
            <a:ext cx="5876290" cy="4050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r="242" b="7694"/>
          <a:stretch>
            <a:fillRect/>
          </a:stretch>
        </p:blipFill>
        <p:spPr>
          <a:xfrm>
            <a:off x="-72390" y="0"/>
            <a:ext cx="12264390" cy="685800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493395" y="453390"/>
            <a:ext cx="11296650" cy="53771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>
              <a:lnSpc>
                <a:spcPct val="170000"/>
              </a:lnSpc>
              <a:buNone/>
            </a:pP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【弗4:30】不要叫　神的聖靈擔憂，你們原是受了他的</a:t>
            </a:r>
            <a:r>
              <a:rPr sz="4000">
                <a:solidFill>
                  <a:schemeClr val="tx1"/>
                </a:solidFill>
                <a:highlight>
                  <a:srgbClr val="FFFF00"/>
                </a:highlight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印記</a:t>
            </a: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，</a:t>
            </a:r>
            <a:r>
              <a:rPr sz="4000" u="sng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等候得贖的日子來到</a:t>
            </a: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。</a:t>
            </a:r>
            <a:endParaRPr sz="40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</p:txBody>
      </p:sp>
      <p:pic>
        <p:nvPicPr>
          <p:cNvPr id="2" name="图片 1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770" y="3325495"/>
            <a:ext cx="4662805" cy="310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r="242" b="7694"/>
          <a:stretch>
            <a:fillRect/>
          </a:stretch>
        </p:blipFill>
        <p:spPr>
          <a:xfrm>
            <a:off x="-72390" y="0"/>
            <a:ext cx="12264390" cy="685800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493395" y="1704340"/>
            <a:ext cx="11296650" cy="41262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>
              <a:lnSpc>
                <a:spcPct val="170000"/>
              </a:lnSpc>
              <a:buNone/>
            </a:pP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【太24:30】那時，人子的</a:t>
            </a:r>
            <a:r>
              <a:rPr sz="4000">
                <a:solidFill>
                  <a:schemeClr val="tx1"/>
                </a:solidFill>
                <a:highlight>
                  <a:srgbClr val="FFFF00"/>
                </a:highlight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兆頭</a:t>
            </a: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要顯在天上，地上的萬族都要哀哭。他們要看見人子有能力，有大榮耀，駕著天上的雲降臨。</a:t>
            </a:r>
            <a:endParaRPr sz="40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r="242" b="7694"/>
          <a:stretch>
            <a:fillRect/>
          </a:stretch>
        </p:blipFill>
        <p:spPr>
          <a:xfrm>
            <a:off x="-72390" y="0"/>
            <a:ext cx="12264390" cy="685800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4073525" y="779780"/>
            <a:ext cx="6196330" cy="20040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r">
              <a:lnSpc>
                <a:spcPct val="140000"/>
              </a:lnSpc>
              <a:buNone/>
            </a:pPr>
            <a:r>
              <a:rPr lang="zh-CN" altLang="en-US" sz="5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相認的記號</a:t>
            </a:r>
            <a:endParaRPr lang="zh-CN" altLang="en-US" sz="54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indent="0" algn="l">
              <a:lnSpc>
                <a:spcPct val="140000"/>
              </a:lnSpc>
              <a:buNone/>
            </a:pPr>
            <a:endParaRPr lang="zh-CN" altLang="en-US" sz="54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indent="0" algn="r">
              <a:lnSpc>
                <a:spcPct val="140000"/>
              </a:lnSpc>
              <a:buNone/>
            </a:pPr>
            <a:r>
              <a:rPr lang="zh-CN" altLang="en-US" sz="5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 </a:t>
            </a:r>
            <a:r>
              <a:rPr lang="zh-CN" altLang="en-US"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一、恩典的記號</a:t>
            </a:r>
            <a:endParaRPr lang="zh-CN" altLang="en-US" sz="40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indent="0" algn="r">
              <a:lnSpc>
                <a:spcPct val="140000"/>
              </a:lnSpc>
              <a:buNone/>
            </a:pPr>
            <a:r>
              <a:rPr lang="zh-CN" altLang="en-US"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二、救贖的記號</a:t>
            </a:r>
            <a:endParaRPr lang="zh-CN" altLang="en-US" sz="40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indent="0" algn="r">
              <a:lnSpc>
                <a:spcPct val="140000"/>
              </a:lnSpc>
              <a:buNone/>
            </a:pPr>
            <a:r>
              <a:rPr lang="zh-CN" altLang="en-US"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三、委身的記號</a:t>
            </a:r>
            <a:endParaRPr lang="zh-CN" altLang="en-US" sz="54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indent="0" algn="r">
              <a:lnSpc>
                <a:spcPct val="140000"/>
              </a:lnSpc>
              <a:buNone/>
            </a:pPr>
            <a:endParaRPr lang="en-US" sz="28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</p:txBody>
      </p:sp>
      <p:pic>
        <p:nvPicPr>
          <p:cNvPr id="107" name="图片 106"/>
          <p:cNvPicPr/>
          <p:nvPr/>
        </p:nvPicPr>
        <p:blipFill>
          <a:blip r:embed="rId2"/>
          <a:stretch>
            <a:fillRect/>
          </a:stretch>
        </p:blipFill>
        <p:spPr>
          <a:xfrm>
            <a:off x="1430020" y="4940300"/>
            <a:ext cx="3872230" cy="16579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图片 107"/>
          <p:cNvPicPr/>
          <p:nvPr/>
        </p:nvPicPr>
        <p:blipFill>
          <a:blip r:embed="rId3"/>
          <a:stretch>
            <a:fillRect/>
          </a:stretch>
        </p:blipFill>
        <p:spPr>
          <a:xfrm>
            <a:off x="1430020" y="286385"/>
            <a:ext cx="3872230" cy="17722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" name="图片 109"/>
          <p:cNvPicPr/>
          <p:nvPr/>
        </p:nvPicPr>
        <p:blipFill>
          <a:blip r:embed="rId4"/>
          <a:srcRect l="12560"/>
          <a:stretch>
            <a:fillRect/>
          </a:stretch>
        </p:blipFill>
        <p:spPr>
          <a:xfrm>
            <a:off x="452755" y="2359025"/>
            <a:ext cx="3872230" cy="22809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r="242" b="7694"/>
          <a:stretch>
            <a:fillRect/>
          </a:stretch>
        </p:blipFill>
        <p:spPr>
          <a:xfrm>
            <a:off x="-72390" y="0"/>
            <a:ext cx="12264390" cy="685800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3949065" y="1668780"/>
            <a:ext cx="6875145" cy="18567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r">
              <a:lnSpc>
                <a:spcPct val="140000"/>
              </a:lnSpc>
              <a:buNone/>
            </a:pPr>
            <a:r>
              <a:rPr lang="en-US" altLang="zh-CN" sz="4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 </a:t>
            </a:r>
            <a:r>
              <a:rPr lang="zh-CN" altLang="en-US" sz="5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相認的記號</a:t>
            </a:r>
            <a:endParaRPr lang="zh-CN" altLang="en-US" sz="54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indent="0" algn="r">
              <a:lnSpc>
                <a:spcPct val="140000"/>
              </a:lnSpc>
              <a:buNone/>
            </a:pPr>
            <a:endParaRPr lang="en-US" sz="28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2"/>
          <a:stretch>
            <a:fillRect/>
          </a:stretch>
        </p:blipFill>
        <p:spPr>
          <a:xfrm>
            <a:off x="244475" y="4102100"/>
            <a:ext cx="5029200" cy="2514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r="242" b="7694"/>
          <a:stretch>
            <a:fillRect/>
          </a:stretch>
        </p:blipFill>
        <p:spPr>
          <a:xfrm>
            <a:off x="-72390" y="0"/>
            <a:ext cx="12264390" cy="685800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4312285" y="1521460"/>
            <a:ext cx="6553835" cy="20040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r">
              <a:lnSpc>
                <a:spcPct val="140000"/>
              </a:lnSpc>
              <a:buNone/>
            </a:pPr>
            <a:r>
              <a:rPr lang="zh-CN" altLang="en-US" sz="5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 一、恩典的記號</a:t>
            </a:r>
            <a:endParaRPr lang="zh-CN" altLang="en-US" sz="54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indent="0" algn="r">
              <a:lnSpc>
                <a:spcPct val="140000"/>
              </a:lnSpc>
              <a:buNone/>
            </a:pPr>
            <a:endParaRPr lang="en-US" sz="28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</p:txBody>
      </p:sp>
      <p:pic>
        <p:nvPicPr>
          <p:cNvPr id="2" name="图片 1" descr="IMG_7322"/>
          <p:cNvPicPr>
            <a:picLocks noChangeAspect="1"/>
          </p:cNvPicPr>
          <p:nvPr/>
        </p:nvPicPr>
        <p:blipFill>
          <a:blip r:embed="rId2"/>
          <a:srcRect l="23416" t="22305" b="14875"/>
          <a:stretch>
            <a:fillRect/>
          </a:stretch>
        </p:blipFill>
        <p:spPr>
          <a:xfrm>
            <a:off x="522605" y="3429000"/>
            <a:ext cx="4862830" cy="2992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r="242" b="7694"/>
          <a:stretch>
            <a:fillRect/>
          </a:stretch>
        </p:blipFill>
        <p:spPr>
          <a:xfrm>
            <a:off x="-72390" y="0"/>
            <a:ext cx="12264390" cy="685800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493395" y="107315"/>
            <a:ext cx="11296650" cy="57232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>
              <a:lnSpc>
                <a:spcPct val="210000"/>
              </a:lnSpc>
              <a:buNone/>
            </a:pP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【創9:12】　神說：“我與你們並你們這裏的各樣活物所立的永約是有</a:t>
            </a:r>
            <a:r>
              <a:rPr sz="4000">
                <a:solidFill>
                  <a:schemeClr val="tx1"/>
                </a:solidFill>
                <a:highlight>
                  <a:srgbClr val="FFFF00"/>
                </a:highlight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記號</a:t>
            </a: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的。</a:t>
            </a:r>
            <a:endParaRPr sz="40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indent="0" algn="l">
              <a:lnSpc>
                <a:spcPct val="210000"/>
              </a:lnSpc>
              <a:buNone/>
            </a:pP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【創9:13】我把虹放在雲彩中，這就可作我與地立約的</a:t>
            </a:r>
            <a:r>
              <a:rPr sz="4000">
                <a:highlight>
                  <a:srgbClr val="FFFF00"/>
                </a:highlight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記號</a:t>
            </a: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了。</a:t>
            </a:r>
            <a:endParaRPr sz="40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r="242" b="7694"/>
          <a:stretch>
            <a:fillRect/>
          </a:stretch>
        </p:blipFill>
        <p:spPr>
          <a:xfrm>
            <a:off x="-72390" y="0"/>
            <a:ext cx="12264390" cy="685800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328295" y="107315"/>
            <a:ext cx="11296650" cy="57232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>
              <a:lnSpc>
                <a:spcPct val="190000"/>
              </a:lnSpc>
              <a:buNone/>
            </a:pP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【創9:9】“我與你們和</a:t>
            </a:r>
            <a:r>
              <a:rPr sz="4000">
                <a:solidFill>
                  <a:schemeClr val="tx1"/>
                </a:solidFill>
                <a:highlight>
                  <a:srgbClr val="FFFF00"/>
                </a:highlight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你們的後裔</a:t>
            </a: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立約，</a:t>
            </a:r>
            <a:endParaRPr sz="40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indent="0" algn="l">
              <a:lnSpc>
                <a:spcPct val="190000"/>
              </a:lnSpc>
              <a:buNone/>
            </a:pP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【創9:10】並與你們這裏的一切活物，就是飛鳥、牲畜、走獸，凡從方舟裏出來的活物立約。</a:t>
            </a:r>
            <a:endParaRPr sz="40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indent="0" algn="l">
              <a:lnSpc>
                <a:spcPct val="190000"/>
              </a:lnSpc>
              <a:buNone/>
            </a:pP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【創9:11】我與你們立約，凡有血肉的，不再被洪水滅絕，也不再有洪水毀壞地了。”</a:t>
            </a:r>
            <a:endParaRPr sz="40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r="242" b="7694"/>
          <a:stretch>
            <a:fillRect/>
          </a:stretch>
        </p:blipFill>
        <p:spPr>
          <a:xfrm>
            <a:off x="-72390" y="0"/>
            <a:ext cx="12264390" cy="6858000"/>
          </a:xfrm>
          <a:prstGeom prst="rect">
            <a:avLst/>
          </a:prstGeom>
        </p:spPr>
      </p:pic>
      <p:pic>
        <p:nvPicPr>
          <p:cNvPr id="101" name="图片 100"/>
          <p:cNvPicPr/>
          <p:nvPr/>
        </p:nvPicPr>
        <p:blipFill>
          <a:blip r:embed="rId2"/>
          <a:stretch>
            <a:fillRect/>
          </a:stretch>
        </p:blipFill>
        <p:spPr>
          <a:xfrm>
            <a:off x="165100" y="2157730"/>
            <a:ext cx="5544820" cy="40906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图片 102"/>
          <p:cNvPicPr/>
          <p:nvPr/>
        </p:nvPicPr>
        <p:blipFill>
          <a:blip r:embed="rId3"/>
          <a:stretch>
            <a:fillRect/>
          </a:stretch>
        </p:blipFill>
        <p:spPr>
          <a:xfrm>
            <a:off x="6195695" y="509905"/>
            <a:ext cx="5738495" cy="50501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r="242" b="7694"/>
          <a:stretch>
            <a:fillRect/>
          </a:stretch>
        </p:blipFill>
        <p:spPr>
          <a:xfrm>
            <a:off x="-72390" y="0"/>
            <a:ext cx="12264390" cy="685800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493395" y="107315"/>
            <a:ext cx="11296650" cy="57232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>
              <a:lnSpc>
                <a:spcPct val="210000"/>
              </a:lnSpc>
              <a:buNone/>
            </a:pP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【創1:3】　神說：“要有光”，就有了光。</a:t>
            </a:r>
            <a:endParaRPr sz="40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indent="0" algn="l">
              <a:lnSpc>
                <a:spcPct val="210000"/>
              </a:lnSpc>
              <a:buNone/>
            </a:pPr>
            <a:endParaRPr sz="40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indent="0" algn="l">
              <a:lnSpc>
                <a:spcPct val="210000"/>
              </a:lnSpc>
              <a:buNone/>
            </a:pP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【創1:14】　神說：“天上要有光體，可以分晝夜，作</a:t>
            </a:r>
            <a:r>
              <a:rPr sz="4000">
                <a:highlight>
                  <a:srgbClr val="FFFF00"/>
                </a:highlight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記號</a:t>
            </a: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，定節令、日子、年歲，</a:t>
            </a:r>
            <a:endParaRPr sz="40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r="242" b="7694"/>
          <a:stretch>
            <a:fillRect/>
          </a:stretch>
        </p:blipFill>
        <p:spPr>
          <a:xfrm>
            <a:off x="-72390" y="0"/>
            <a:ext cx="12264390" cy="685800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4312285" y="1521460"/>
            <a:ext cx="6553835" cy="20040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r">
              <a:lnSpc>
                <a:spcPct val="140000"/>
              </a:lnSpc>
              <a:buNone/>
            </a:pPr>
            <a:r>
              <a:rPr lang="zh-CN" altLang="en-US" sz="5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 一、恩典的記號</a:t>
            </a:r>
            <a:endParaRPr lang="zh-CN" altLang="en-US" sz="54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indent="0" algn="r">
              <a:lnSpc>
                <a:spcPct val="140000"/>
              </a:lnSpc>
              <a:buNone/>
            </a:pPr>
            <a:endParaRPr lang="en-US" sz="28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</p:txBody>
      </p:sp>
      <p:pic>
        <p:nvPicPr>
          <p:cNvPr id="2" name="图片 1" descr="IMG_7322"/>
          <p:cNvPicPr>
            <a:picLocks noChangeAspect="1"/>
          </p:cNvPicPr>
          <p:nvPr/>
        </p:nvPicPr>
        <p:blipFill>
          <a:blip r:embed="rId2"/>
          <a:srcRect l="23416" t="22305" b="14875"/>
          <a:stretch>
            <a:fillRect/>
          </a:stretch>
        </p:blipFill>
        <p:spPr>
          <a:xfrm>
            <a:off x="522605" y="3233420"/>
            <a:ext cx="5180330" cy="318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YTNkMTUwNGRjYjk1YzUxZDUxNTFjZGMyYjYyMjY0NzEifQ=="/>
  <p:tag name="KSO_WPP_MARK_KEY" val="96269fbd-c35f-4bd7-938e-a4e9d360781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823</Words>
  <Application>WPS 演示</Application>
  <PresentationFormat>Widescreen</PresentationFormat>
  <Paragraphs>63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Michael Ran</cp:lastModifiedBy>
  <cp:revision>154</cp:revision>
  <dcterms:created xsi:type="dcterms:W3CDTF">2021-04-05T18:04:00Z</dcterms:created>
  <dcterms:modified xsi:type="dcterms:W3CDTF">2023-12-15T03:24:50Z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76E5777AB1F44043B0422C09F05912AE_13</vt:lpwstr>
  </property>
</Properties>
</file>