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22" r:id="rId3"/>
    <p:sldId id="256" r:id="rId4"/>
    <p:sldId id="304" r:id="rId5"/>
    <p:sldId id="257" r:id="rId6"/>
    <p:sldId id="280" r:id="rId7"/>
    <p:sldId id="321" r:id="rId8"/>
    <p:sldId id="289" r:id="rId9"/>
    <p:sldId id="302" r:id="rId10"/>
    <p:sldId id="259" r:id="rId11"/>
    <p:sldId id="309" r:id="rId12"/>
    <p:sldId id="335" r:id="rId13"/>
    <p:sldId id="292" r:id="rId14"/>
    <p:sldId id="323" r:id="rId15"/>
    <p:sldId id="32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3717925" y="499745"/>
            <a:ext cx="6656070" cy="5998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664970" y="598805"/>
            <a:ext cx="1013460" cy="44596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en-US" sz="5400" b="1">
                <a:solidFill>
                  <a:srgbClr val="FF0000"/>
                </a:solidFill>
                <a:latin typeface="Microsoft JhengHei" panose="020B0604030504040204" charset="-120"/>
                <a:ea typeface="Microsoft JhengHei" panose="020B0604030504040204" charset="-120"/>
              </a:rPr>
              <a:t>聖誕平安</a:t>
            </a: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</a:rPr>
              <a:t>！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20340" y="4399280"/>
            <a:ext cx="8446770" cy="742950"/>
          </a:xfrm>
        </p:spPr>
        <p:txBody>
          <a:bodyPr>
            <a:noAutofit/>
          </a:bodyPr>
          <a:p>
            <a:r>
              <a:rPr lang="zh-CN" alt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聖誕節的意義</a:t>
            </a:r>
            <a:endParaRPr lang="zh-CN" altLang="en-US" sz="44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74295" y="4635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4330065" y="2506980"/>
            <a:ext cx="49834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分享平安</a:t>
            </a:r>
            <a:r>
              <a:rPr 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的祝福</a:t>
            </a:r>
            <a:endParaRPr lang="zh-CN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20340" y="4399280"/>
            <a:ext cx="8446770" cy="742950"/>
          </a:xfrm>
        </p:spPr>
        <p:txBody>
          <a:bodyPr>
            <a:noAutofit/>
          </a:bodyPr>
          <a:p>
            <a:r>
              <a:rPr lang="zh-CN" altLang="en-US" sz="44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耶穌降生的意義</a:t>
            </a:r>
            <a:endParaRPr lang="zh-CN" altLang="en-US" sz="44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74295" y="4635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4211955" y="2209165"/>
            <a:ext cx="584073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榮耀歸神 平安歸人</a:t>
            </a:r>
            <a:endParaRPr lang="zh-CN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209165" y="1226820"/>
            <a:ext cx="9852660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50000"/>
              </a:lnSpc>
            </a:pPr>
            <a:r>
              <a:rPr lang="en-US"/>
              <a:t> 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4942840" y="283210"/>
            <a:ext cx="431863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en-US" sz="3600" b="1" u="sng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平安夜  </a:t>
            </a:r>
            <a:r>
              <a:rPr lang="en-US" sz="3600" u="sng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Silent Night</a:t>
            </a:r>
            <a:endParaRPr lang="en-US" sz="3600" b="1" u="sng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1359515" y="28321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1/3</a:t>
            </a:r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Text Box 5"/>
          <p:cNvSpPr txBox="1"/>
          <p:nvPr/>
        </p:nvSpPr>
        <p:spPr>
          <a:xfrm>
            <a:off x="2456180" y="1374140"/>
            <a:ext cx="9178925" cy="4399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Silent night, holy night！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平安夜，聖善夜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All is calm, all is bright.</a:t>
            </a:r>
            <a:endParaRPr lang="en-US" sz="24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萬暗中，光華射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Round yon Virgin Mother and Child.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照著聖母也照著聖嬰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Holy Infant so tender and mild.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多少慈祥也多少天真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24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Sleep in heavenly peace，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靜享天賜安眠</a:t>
            </a: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 x2</a:t>
            </a:r>
            <a:endParaRPr lang="en-US" sz="3200" b="1">
              <a:latin typeface="Microsoft JhengHei" panose="020B0604030504040204" charset="-120"/>
              <a:ea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096135" y="859790"/>
            <a:ext cx="10095865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Silent night, holy night!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平安夜，聖善夜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Shepherds quake at the sight.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</a:rPr>
              <a:t>牧羊人，在曠野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Glories stream from heaven afar.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</a:rPr>
              <a:t>忽然看見了天上光華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Heavenly hosts sing Alleluia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</a:rPr>
              <a:t>聽見天使唱哈利路亞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</a:rPr>
              <a:t>Christ, the Saviour is born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</a:rPr>
              <a:t>救主今夜降生 x2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lnSpc>
                <a:spcPct val="100000"/>
              </a:lnSpc>
            </a:pPr>
            <a:endParaRPr lang="en-US" sz="3200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0558145" y="491490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2/3</a:t>
            </a:r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253230" cy="27952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11106150" y="177165"/>
            <a:ext cx="5022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3/3</a:t>
            </a:r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5310" cy="28251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3792220" y="708660"/>
            <a:ext cx="7313930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Silent night, holy night！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平安夜，聖善夜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Son of God, love's pure light.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神子愛，光皎潔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Radiant beams from Thy holy face.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聖容發出來榮光普照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With the dawn of redeeming grace.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救贖宏恩的黎明來到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Jesus, Lord, at Thy birth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r>
              <a:rPr lang="en-US" sz="32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耶稣我主降生</a:t>
            </a:r>
            <a:r>
              <a:rPr 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x2</a:t>
            </a:r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algn="ctr"/>
            <a:endParaRPr 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867535"/>
          </a:xfrm>
        </p:spPr>
        <p:txBody>
          <a:bodyPr>
            <a:normAutofit/>
          </a:bodyPr>
          <a:lstStyle/>
          <a:p>
            <a:r>
              <a:rPr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平安夜的故事    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5295"/>
            <a:ext cx="9144000" cy="1348740"/>
          </a:xfrm>
        </p:spPr>
        <p:txBody>
          <a:bodyPr/>
          <a:lstStyle/>
          <a:p>
            <a:r>
              <a:rPr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</a:t>
            </a:r>
            <a:r>
              <a:rPr lang="zh-CN"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福音</a:t>
            </a:r>
            <a:r>
              <a:rPr lang="en-US" altLang="zh-CN"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2：8-</a:t>
            </a:r>
            <a:r>
              <a:rPr lang="en-US" sz="3600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18</a:t>
            </a:r>
            <a:endParaRPr lang="en-US" sz="3600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511300" y="189865"/>
            <a:ext cx="9067800" cy="65392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280"/>
          </a:xfrm>
        </p:spPr>
        <p:txBody>
          <a:bodyPr>
            <a:normAutofit/>
          </a:bodyPr>
          <a:p>
            <a:r>
              <a:rPr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路加</a:t>
            </a:r>
            <a:r>
              <a:rPr lang="zh-CN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福音</a:t>
            </a:r>
            <a:r>
              <a:rPr lang="en-US" altLang="zh-CN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2：8-</a:t>
            </a:r>
            <a:r>
              <a:rPr lang="en-US" dirty="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18</a:t>
            </a:r>
            <a:endParaRPr lang="en-US" b="1" u="sng" dirty="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15" y="1446530"/>
            <a:ext cx="11538585" cy="473075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8 在伯利恆之野地裡有牧羊的人，夜間按著更次看守羊群。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9 有主的使者站在他們旁邊，主的榮光四面照著他們，牧羊的人就甚懼怕。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10 那天使對他們說：「不要懼怕，我報給你們</a:t>
            </a:r>
            <a:r>
              <a:rPr lang="en-US" sz="40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大喜的信息，是關乎萬民的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11 因今天在大衛的城裡，為你們生了救主，就是主基督。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4185"/>
          </a:xfrm>
        </p:spPr>
        <p:txBody>
          <a:bodyPr>
            <a:normAutofit fontScale="90000"/>
          </a:bodyPr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05" y="1124585"/>
            <a:ext cx="11447145" cy="557022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12 你們要看見一個嬰孩，包著布，臥在馬槽裡，那就是記號了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13 忽然有一大隊天兵，同那天使讚美神說： 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0" indent="0">
              <a:buNone/>
            </a:pP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14 「</a:t>
            </a:r>
            <a:r>
              <a:rPr lang="en-US" sz="44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在至高之處榮耀歸於神！在地上平安歸於他所喜悅的人</a:t>
            </a:r>
            <a:r>
              <a:rPr lang="en-US" sz="44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！」</a:t>
            </a: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0" indent="0">
              <a:buNone/>
            </a:pPr>
            <a:endParaRPr lang="en-US" sz="44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9065"/>
          </a:xfrm>
        </p:spPr>
        <p:txBody>
          <a:bodyPr>
            <a:normAutofit fontScale="90000"/>
          </a:bodyPr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9395" y="993775"/>
            <a:ext cx="11114405" cy="540639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15 眾天使離開他們升天去了，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牧羊的人彼此說：「我們往伯利恆去，看看所成的事，就是主所指示我們的。」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16 他們急忙去了，就尋見馬利亞和約瑟，又有那嬰孩臥在馬槽裡。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17 既然看見，就</a:t>
            </a:r>
            <a:r>
              <a:rPr lang="en-US" sz="40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把天使論這孩子的話傳開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了。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18 凡聽見的，就詫異牧羊之人對他們所說的話。 </a:t>
            </a: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buNone/>
            </a:pPr>
            <a:endParaRPr lang="en-US" sz="4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7080" y="5483860"/>
            <a:ext cx="5074920" cy="742950"/>
          </a:xfrm>
        </p:spPr>
        <p:txBody>
          <a:bodyPr/>
          <a:p>
            <a:r>
              <a:rPr lang="en-US" altLang="zh-CN" sz="32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(</a:t>
            </a:r>
            <a:r>
              <a:rPr lang="zh-CN" sz="32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以西結</a:t>
            </a:r>
            <a:r>
              <a:rPr lang="en-US" altLang="zh-CN" sz="32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lang="zh-CN" sz="32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34：1</a:t>
            </a:r>
            <a:r>
              <a:rPr lang="en-US" altLang="zh-CN" sz="32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6)</a:t>
            </a:r>
            <a:endParaRPr lang="en-US" altLang="zh-CN" sz="3200" b="1">
              <a:effectLst/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69850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4942840" y="2082165"/>
            <a:ext cx="484949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主說</a:t>
            </a:r>
            <a:r>
              <a:rPr lang="en-US" alt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...</a:t>
            </a:r>
            <a:r>
              <a:rPr 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endParaRPr lang="zh-CN" sz="4000" b="1">
              <a:effectLst/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algn="l"/>
            <a:r>
              <a:rPr 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失喪的 </a:t>
            </a:r>
            <a:r>
              <a:rPr lang="en-US" alt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我必尋找  </a:t>
            </a:r>
            <a:endParaRPr lang="zh-CN" sz="4000" b="1">
              <a:effectLst/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algn="l"/>
            <a:r>
              <a:rPr 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被逐的  我必領回</a:t>
            </a:r>
            <a:endParaRPr lang="zh-CN" sz="4000" b="1">
              <a:effectLst/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algn="l"/>
            <a:r>
              <a:rPr 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受傷的  我必纏裹 </a:t>
            </a:r>
            <a:endParaRPr lang="zh-CN" sz="4000" b="1">
              <a:effectLst/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algn="l"/>
            <a:r>
              <a:rPr lang="zh-CN" sz="4000" b="1">
                <a:effectLst/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有病的  我必醫治</a:t>
            </a:r>
            <a:endParaRPr lang="zh-CN" sz="4000" b="1">
              <a:effectLst/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839970" y="735965"/>
            <a:ext cx="54914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耶和華</a:t>
            </a:r>
            <a:r>
              <a:rPr lang="en-US" altLang="zh-CN" sz="36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”</a:t>
            </a:r>
            <a:r>
              <a:rPr lang="zh-CN" altLang="en-US" sz="36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沙龍</a:t>
            </a:r>
            <a:r>
              <a:rPr lang="en-US" altLang="zh-CN" sz="36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” Shalom</a:t>
            </a:r>
            <a:endParaRPr lang="en-US" altLang="zh-CN" sz="3600" b="1">
              <a:highlight>
                <a:srgbClr val="FFFF00"/>
              </a:highligh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748915" y="3988435"/>
            <a:ext cx="9144000" cy="1013460"/>
          </a:xfrm>
        </p:spPr>
        <p:txBody>
          <a:bodyPr>
            <a:normAutofit/>
          </a:bodyPr>
          <a:p>
            <a:r>
              <a:rPr 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人生無常</a:t>
            </a:r>
            <a:r>
              <a:rPr lang="en-US" alt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/   /</a:t>
            </a:r>
            <a:r>
              <a:rPr 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人世勞碌</a:t>
            </a:r>
            <a:endParaRPr lang="zh-CN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pic>
        <p:nvPicPr>
          <p:cNvPr id="2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662305" y="455295"/>
            <a:ext cx="4942840" cy="29673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4032885" y="2011680"/>
            <a:ext cx="6845935" cy="16383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algn="ctr">
              <a:lnSpc>
                <a:spcPct val="150000"/>
              </a:lnSpc>
              <a:buNone/>
            </a:pPr>
            <a:r>
              <a:rPr 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人生最大的幸福？</a:t>
            </a:r>
            <a:endParaRPr lang="zh-CN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  <a:p>
            <a:pPr indent="0" algn="ctr">
              <a:lnSpc>
                <a:spcPct val="150000"/>
              </a:lnSpc>
              <a:buNone/>
            </a:pPr>
            <a:endParaRPr lang="zh-CN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539615" cy="25615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itle 3"/>
          <p:cNvSpPr>
            <a:spLocks noGrp="1"/>
          </p:cNvSpPr>
          <p:nvPr/>
        </p:nvSpPr>
        <p:spPr>
          <a:xfrm>
            <a:off x="5190490" y="2487930"/>
            <a:ext cx="6268085" cy="18821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933700" y="1896110"/>
            <a:ext cx="8750300" cy="3066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50000"/>
              </a:lnSpc>
            </a:pP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</a:rPr>
              <a:t>23 「必有童女懷孕生子，人要稱他的名為</a:t>
            </a:r>
            <a:r>
              <a:rPr lang="zh-CN" altLang="en-US" sz="40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</a:rPr>
              <a:t>以馬內利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</a:rPr>
              <a:t>。」（「以馬內利」翻出來就是「</a:t>
            </a:r>
            <a:r>
              <a:rPr lang="zh-CN" altLang="en-US" sz="4000" b="1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</a:rPr>
              <a:t>神與我們同在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</a:rPr>
              <a:t>」。）</a:t>
            </a:r>
            <a:r>
              <a:rPr lang="en-US" altLang="zh-CN" sz="4000"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endParaRPr lang="en-US" altLang="zh-CN" sz="4000">
              <a:latin typeface="Microsoft JhengHei" panose="020B0604030504040204" charset="-120"/>
              <a:ea typeface="Microsoft JhengHei" panose="020B0604030504040204" charset="-120"/>
            </a:endParaRPr>
          </a:p>
          <a:p>
            <a:pPr>
              <a:lnSpc>
                <a:spcPct val="150000"/>
              </a:lnSpc>
            </a:pPr>
            <a:r>
              <a:rPr lang="en-US" altLang="zh-CN" sz="4000">
                <a:latin typeface="Microsoft JhengHei" panose="020B0604030504040204" charset="-120"/>
                <a:ea typeface="Microsoft JhengHei" panose="020B0604030504040204" charset="-120"/>
              </a:rPr>
              <a:t>- </a:t>
            </a:r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</a:rPr>
              <a:t>馬太</a:t>
            </a:r>
            <a:r>
              <a:rPr lang="en-US" altLang="zh-CN" sz="4000">
                <a:latin typeface="Microsoft JhengHei" panose="020B0604030504040204" charset="-120"/>
                <a:ea typeface="Microsoft JhengHei" panose="020B0604030504040204" charset="-120"/>
              </a:rPr>
              <a:t>1</a:t>
            </a:r>
            <a:r>
              <a:rPr lang="zh-CN" altLang="en-US" sz="4000">
                <a:latin typeface="Microsoft JhengHei" panose="020B0604030504040204" charset="-120"/>
                <a:ea typeface="SimSun" panose="02010600030101010101" pitchFamily="2" charset="-122"/>
              </a:rPr>
              <a:t>：</a:t>
            </a:r>
            <a:r>
              <a:rPr lang="en-US" altLang="zh-CN" sz="4000">
                <a:latin typeface="Microsoft JhengHei" panose="020B0604030504040204" charset="-120"/>
                <a:ea typeface="SimSun" panose="02010600030101010101" pitchFamily="2" charset="-122"/>
              </a:rPr>
              <a:t>23</a:t>
            </a:r>
            <a:endParaRPr lang="en-US" altLang="zh-CN" sz="4000">
              <a:latin typeface="Microsoft JhengHei" panose="020B0604030504040204" charset="-12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WPS Presentation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平安夜的故事    </vt:lpstr>
      <vt:lpstr>PowerPoint 演示文稿</vt:lpstr>
      <vt:lpstr>路加福音 2：8-18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尋找餘生的智慧   </dc:title>
  <dc:creator/>
  <cp:lastModifiedBy>16508</cp:lastModifiedBy>
  <cp:revision>34</cp:revision>
  <dcterms:created xsi:type="dcterms:W3CDTF">2022-04-01T16:55:00Z</dcterms:created>
  <dcterms:modified xsi:type="dcterms:W3CDTF">2023-12-22T18:23:23Z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098BBD57B3A3417B8C49414331F4F1C0_13</vt:lpwstr>
  </property>
  <property fmtid="{D5CDD505-2E9C-101B-9397-08002B2CF9AE}" pid="3" name="KSOProductBuildVer">
    <vt:lpwstr>1033-12.2.0.13359</vt:lpwstr>
  </property>
</Properties>
</file>