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8"/>
  </p:notesMasterIdLst>
  <p:sldIdLst>
    <p:sldId id="442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FFFFE5"/>
    <a:srgbClr val="FCF600"/>
    <a:srgbClr val="860000"/>
    <a:srgbClr val="FFFFCC"/>
    <a:srgbClr val="F2FED2"/>
    <a:srgbClr val="FFFFD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40FCB-BB51-4429-9C9D-D1C417804278}" type="datetimeFigureOut">
              <a:rPr lang="zh-CN" altLang="en-US" smtClean="0"/>
              <a:t>2024/01/05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8040-2B8F-4AA2-A823-ECB65FA9B4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90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c6b7cd9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c6b7cd9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8928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c6b7cd9d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c6b7cd9d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352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c6b7cd9d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ac6b7cd9d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9258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c6b7cd9d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ac6b7cd9d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65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c6b7cd9d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ac6b7cd9d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287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c6b7cd9d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c6b7cd9d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777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c6b7cd9d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c6b7cd9d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506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c6b7cd9d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c6b7cd9d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576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c6b7cd9d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c6b7cd9d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00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62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c6b7cd9d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c6b7cd9d0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42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c6b7cd9d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c6b7cd9d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554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c6b7cd9d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ac6b7cd9d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10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c6b7cd9d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c6b7cd9d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97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ac6b7cd9d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ac6b7cd9d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707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c6b7cd9d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ac6b7cd9d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2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415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9081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62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829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801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057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01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124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2365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198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159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20809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426100"/>
            <a:ext cx="11360800" cy="196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 sz="6400">
                <a:latin typeface="Verdana"/>
                <a:ea typeface="Verdana"/>
                <a:cs typeface="Verdana"/>
                <a:sym typeface="Verdana"/>
              </a:rPr>
              <a:t>讓禱告成為2024的力量</a:t>
            </a:r>
            <a:endParaRPr sz="64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99367" y="3270300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4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雅各書5：13-16</a:t>
            </a:r>
            <a:endParaRPr sz="400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6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101508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indent="609585">
              <a:lnSpc>
                <a:spcPct val="115000"/>
              </a:lnSpc>
              <a:buSzPts val="1100"/>
            </a:pPr>
            <a:r>
              <a:rPr lang="en" sz="453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一個</a:t>
            </a:r>
            <a:r>
              <a:rPr lang="en" sz="4533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無聲的禱告</a:t>
            </a:r>
            <a:r>
              <a:rPr lang="en" sz="4533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、</a:t>
            </a:r>
            <a:r>
              <a:rPr lang="en" sz="4533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來不及的感恩</a:t>
            </a:r>
            <a:endParaRPr sz="4533"/>
          </a:p>
        </p:txBody>
      </p:sp>
    </p:spTree>
    <p:extLst>
      <p:ext uri="{BB962C8B-B14F-4D97-AF65-F5344CB8AC3E}">
        <p14:creationId xmlns:p14="http://schemas.microsoft.com/office/powerpoint/2010/main" val="41238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endParaRPr/>
          </a:p>
        </p:txBody>
      </p:sp>
      <p:pic>
        <p:nvPicPr>
          <p:cNvPr id="110" name="Google Shape;110;p2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67" y="84233"/>
            <a:ext cx="8490400" cy="636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4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109048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609585">
              <a:lnSpc>
                <a:spcPct val="115000"/>
              </a:lnSpc>
            </a:pPr>
            <a:r>
              <a:rPr lang="en" sz="48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為你的朋友禱告</a:t>
            </a:r>
            <a:endParaRPr sz="48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585">
              <a:lnSpc>
                <a:spcPct val="115000"/>
              </a:lnSpc>
            </a:pPr>
            <a:endParaRPr sz="48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40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約伯爲他的朋友祈禱，耶和華就使約伯</a:t>
            </a:r>
            <a:r>
              <a:rPr lang="en" sz="4000" b="1">
                <a:highlight>
                  <a:srgbClr val="00FFFF"/>
                </a:highlight>
                <a:latin typeface="Verdana"/>
                <a:ea typeface="Verdana"/>
                <a:cs typeface="Verdana"/>
                <a:sym typeface="Verdana"/>
              </a:rPr>
              <a:t>從苦境轉回</a:t>
            </a:r>
            <a:r>
              <a:rPr lang="en" sz="40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，並且耶和華賜給他的比他從前</a:t>
            </a:r>
            <a:r>
              <a:rPr lang="en" sz="4000">
                <a:highlight>
                  <a:schemeClr val="accent6"/>
                </a:highlight>
                <a:latin typeface="Verdana"/>
                <a:ea typeface="Verdana"/>
                <a:cs typeface="Verdana"/>
                <a:sym typeface="Verdana"/>
              </a:rPr>
              <a:t>所有的加倍</a:t>
            </a:r>
            <a:r>
              <a:rPr lang="en" sz="4000"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。（約伯記42：10 ）</a:t>
            </a:r>
            <a:endParaRPr sz="6933" b="1"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340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105280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ctr"/>
            <a:r>
              <a:rPr lang="en" sz="4800">
                <a:solidFill>
                  <a:srgbClr val="0070C0"/>
                </a:solidFill>
              </a:rPr>
              <a:t>我以禱告來到你跟前</a:t>
            </a:r>
            <a:endParaRPr sz="4800">
              <a:solidFill>
                <a:srgbClr val="0070C0"/>
              </a:solidFill>
            </a:endParaRPr>
          </a:p>
          <a:p>
            <a:pPr algn="ctr"/>
            <a:endParaRPr sz="4800" smtClean="0">
              <a:solidFill>
                <a:srgbClr val="3333FF"/>
              </a:solidFill>
              <a:highlight>
                <a:srgbClr val="FAF9D8"/>
              </a:highlight>
            </a:endParaRPr>
          </a:p>
          <a:p>
            <a:pPr algn="ctr">
              <a:lnSpc>
                <a:spcPct val="114000"/>
              </a:lnSpc>
            </a:pPr>
            <a:r>
              <a:rPr lang="en" sz="4800"/>
              <a:t>我以禱告來到你跟前，</a:t>
            </a:r>
            <a:endParaRPr sz="4800"/>
          </a:p>
          <a:p>
            <a:pPr algn="ctr">
              <a:lnSpc>
                <a:spcPct val="114000"/>
              </a:lnSpc>
              <a:buSzPts val="1100"/>
            </a:pPr>
            <a:r>
              <a:rPr lang="en" sz="4800"/>
              <a:t>我要尋求你，</a:t>
            </a:r>
            <a:endParaRPr sz="4800"/>
          </a:p>
          <a:p>
            <a:pPr algn="ctr">
              <a:lnSpc>
                <a:spcPct val="114000"/>
              </a:lnSpc>
            </a:pPr>
            <a:r>
              <a:rPr lang="en" sz="4800"/>
              <a:t>我要站在破口之中，</a:t>
            </a:r>
            <a:endParaRPr sz="4800"/>
          </a:p>
          <a:p>
            <a:pPr algn="ctr">
              <a:lnSpc>
                <a:spcPct val="114000"/>
              </a:lnSpc>
            </a:pPr>
            <a:r>
              <a:rPr lang="en" sz="4800"/>
              <a:t>在那裡我尋求你</a:t>
            </a:r>
            <a:endParaRPr sz="4800"/>
          </a:p>
        </p:txBody>
      </p:sp>
      <p:sp>
        <p:nvSpPr>
          <p:cNvPr id="121" name="Google Shape;121;p25"/>
          <p:cNvSpPr txBox="1"/>
          <p:nvPr/>
        </p:nvSpPr>
        <p:spPr>
          <a:xfrm>
            <a:off x="10587133" y="513267"/>
            <a:ext cx="1635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1/2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1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523037" y="783082"/>
            <a:ext cx="10644000" cy="54544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219170" indent="609585" algn="ctr">
              <a:lnSpc>
                <a:spcPct val="150000"/>
              </a:lnSpc>
              <a:buSzPts val="1100"/>
            </a:pPr>
            <a:r>
              <a:rPr lang="en" sz="4800"/>
              <a:t>每一次我禱告  我搖動你的手，</a:t>
            </a:r>
            <a:endParaRPr sz="4800"/>
          </a:p>
          <a:p>
            <a:pPr algn="ctr">
              <a:lnSpc>
                <a:spcPct val="150000"/>
              </a:lnSpc>
              <a:buSzPts val="1100"/>
            </a:pPr>
            <a:r>
              <a:rPr lang="en" sz="4800"/>
              <a:t>　　　禱告做的事  我的手不能做，</a:t>
            </a:r>
            <a:endParaRPr sz="4800"/>
          </a:p>
          <a:p>
            <a:pPr algn="ctr">
              <a:lnSpc>
                <a:spcPct val="150000"/>
              </a:lnSpc>
              <a:buSzPts val="1100"/>
            </a:pPr>
            <a:r>
              <a:rPr lang="en" sz="4800"/>
              <a:t>　　　每一次我禱告  大山被挪移，</a:t>
            </a:r>
            <a:endParaRPr sz="4800"/>
          </a:p>
          <a:p>
            <a:pPr algn="ctr">
              <a:lnSpc>
                <a:spcPct val="150000"/>
              </a:lnSpc>
            </a:pPr>
            <a:r>
              <a:rPr lang="en" sz="4800"/>
              <a:t>　　　道路被鋪平  使列國歸向你。</a:t>
            </a:r>
            <a:endParaRPr sz="4800"/>
          </a:p>
        </p:txBody>
      </p:sp>
      <p:sp>
        <p:nvSpPr>
          <p:cNvPr id="127" name="Google Shape;127;p26"/>
          <p:cNvSpPr txBox="1"/>
          <p:nvPr/>
        </p:nvSpPr>
        <p:spPr>
          <a:xfrm>
            <a:off x="9789700" y="730733"/>
            <a:ext cx="2432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5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653667" y="900648"/>
            <a:ext cx="107164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algn="ctr">
              <a:lnSpc>
                <a:spcPct val="115000"/>
              </a:lnSpc>
              <a:spcBef>
                <a:spcPts val="1600"/>
              </a:spcBef>
            </a:pPr>
            <a:r>
              <a:rPr lang="en" sz="4800"/>
              <a:t>主我是軟弱及無助，</a:t>
            </a:r>
            <a:endParaRPr sz="4800"/>
          </a:p>
          <a:p>
            <a:pPr marL="609585" algn="ctr">
              <a:lnSpc>
                <a:spcPct val="115000"/>
              </a:lnSpc>
              <a:spcBef>
                <a:spcPts val="1600"/>
              </a:spcBef>
            </a:pPr>
            <a:r>
              <a:rPr lang="en" sz="4800"/>
              <a:t>你卻是我的力量，</a:t>
            </a:r>
            <a:endParaRPr sz="4800"/>
          </a:p>
          <a:p>
            <a:pPr marL="609585" algn="ctr">
              <a:lnSpc>
                <a:spcPct val="115000"/>
              </a:lnSpc>
              <a:spcBef>
                <a:spcPts val="1600"/>
              </a:spcBef>
            </a:pPr>
            <a:r>
              <a:rPr lang="en" sz="4800"/>
              <a:t>以你親切的手引導我，</a:t>
            </a:r>
            <a:endParaRPr sz="4800"/>
          </a:p>
          <a:p>
            <a:pPr marL="609585" algn="ctr">
              <a:lnSpc>
                <a:spcPct val="115000"/>
              </a:lnSpc>
              <a:spcBef>
                <a:spcPts val="1600"/>
              </a:spcBef>
            </a:pPr>
            <a:r>
              <a:rPr lang="en" sz="4800"/>
              <a:t>那就是我的得勝</a:t>
            </a:r>
            <a:endParaRPr sz="4800"/>
          </a:p>
          <a:p>
            <a:pPr>
              <a:spcBef>
                <a:spcPts val="1600"/>
              </a:spcBef>
            </a:pPr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10282667" y="513267"/>
            <a:ext cx="1940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2/2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1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575289" y="743893"/>
            <a:ext cx="106440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219170" indent="609585" algn="ctr"/>
            <a:r>
              <a:rPr lang="en" sz="4800"/>
              <a:t>每一次我禱告  我搖動你的手，</a:t>
            </a:r>
            <a:endParaRPr sz="4800"/>
          </a:p>
          <a:p>
            <a:pPr algn="ctr"/>
            <a:r>
              <a:rPr lang="en" sz="4800"/>
              <a:t>　　　禱告做的事  我的手不能做，</a:t>
            </a:r>
            <a:endParaRPr sz="4800"/>
          </a:p>
          <a:p>
            <a:pPr algn="ctr"/>
            <a:endParaRPr sz="4800"/>
          </a:p>
          <a:p>
            <a:pPr algn="ctr"/>
            <a:r>
              <a:rPr lang="en" sz="4800"/>
              <a:t>　　　每一次我禱告  大山被挪移，</a:t>
            </a:r>
            <a:endParaRPr sz="4800"/>
          </a:p>
          <a:p>
            <a:pPr algn="ctr"/>
            <a:r>
              <a:rPr lang="en" sz="4800"/>
              <a:t>　　　道路被鋪平  使列國歸向你。</a:t>
            </a:r>
            <a:endParaRPr sz="4800"/>
          </a:p>
        </p:txBody>
      </p:sp>
      <p:sp>
        <p:nvSpPr>
          <p:cNvPr id="139" name="Google Shape;139;p28"/>
          <p:cNvSpPr txBox="1"/>
          <p:nvPr/>
        </p:nvSpPr>
        <p:spPr>
          <a:xfrm>
            <a:off x="9789700" y="730733"/>
            <a:ext cx="24328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2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>
                <a:latin typeface="Verdana"/>
                <a:ea typeface="Verdana"/>
                <a:cs typeface="Verdana"/>
                <a:sym typeface="Verdana"/>
              </a:rPr>
              <a:t>什麼時候要禱告？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4397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158400"/>
            <a:ext cx="11360800" cy="6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algn="ctr">
              <a:lnSpc>
                <a:spcPct val="115000"/>
              </a:lnSpc>
              <a:buSzPct val="36666"/>
            </a:pPr>
            <a:r>
              <a:rPr lang="en" sz="4000">
                <a:latin typeface="Verdana"/>
                <a:ea typeface="Verdana"/>
                <a:cs typeface="Verdana"/>
                <a:sym typeface="Verdana"/>
              </a:rPr>
              <a:t>雅各書5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919233"/>
            <a:ext cx="11360800" cy="61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3733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13 你們中間有</a:t>
            </a:r>
            <a:r>
              <a:rPr lang="en" sz="3733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受苦</a:t>
            </a:r>
            <a:r>
              <a:rPr lang="en" sz="3733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的呢，他就該禱告；有喜樂的呢，他就該歌頌。 </a:t>
            </a:r>
            <a:endParaRPr sz="3733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3733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14 你們中間有</a:t>
            </a:r>
            <a:r>
              <a:rPr lang="en" sz="3733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病了</a:t>
            </a:r>
            <a:r>
              <a:rPr lang="en" sz="3733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的呢，他就該請教會的長老來，他們可以奉主的名用油抹他，為他禱告。 </a:t>
            </a:r>
            <a:endParaRPr sz="3733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3733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15 出於信心的祈禱要救那病人，主必叫他起來；他若</a:t>
            </a:r>
            <a:r>
              <a:rPr lang="en" sz="3733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犯了罪</a:t>
            </a:r>
            <a:r>
              <a:rPr lang="en" sz="3733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，也必蒙赦免。 </a:t>
            </a:r>
            <a:endParaRPr sz="3733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3733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16 所以你們要彼此</a:t>
            </a:r>
            <a:r>
              <a:rPr lang="en" sz="3733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認罪</a:t>
            </a:r>
            <a:r>
              <a:rPr lang="en" sz="3733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，互相</a:t>
            </a:r>
            <a:r>
              <a:rPr lang="en" sz="3733">
                <a:solidFill>
                  <a:schemeClr val="dk1"/>
                </a:solidFill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代求</a:t>
            </a:r>
            <a:r>
              <a:rPr lang="en" sz="3733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，使你們可以得醫治。義人祈禱所發的力量是大有功效的。</a:t>
            </a:r>
            <a:endParaRPr sz="3733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8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989267" y="600200"/>
            <a:ext cx="86412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609585" indent="-609585">
              <a:lnSpc>
                <a:spcPct val="115000"/>
              </a:lnSpc>
              <a:buSzPts val="3600"/>
              <a:buFont typeface="Verdana"/>
              <a:buAutoNum type="arabicPeriod"/>
            </a:pPr>
            <a:r>
              <a:rPr lang="en" sz="48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在生病的時候</a:t>
            </a:r>
            <a:endParaRPr sz="48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585" indent="-609585">
              <a:lnSpc>
                <a:spcPct val="115000"/>
              </a:lnSpc>
              <a:buSzPts val="3600"/>
              <a:buFont typeface="Verdana"/>
              <a:buAutoNum type="arabicPeriod"/>
            </a:pPr>
            <a:r>
              <a:rPr lang="en" sz="48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在需要的時候</a:t>
            </a:r>
            <a:endParaRPr sz="48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585" indent="-609585">
              <a:lnSpc>
                <a:spcPct val="115000"/>
              </a:lnSpc>
              <a:buSzPts val="3600"/>
              <a:buFont typeface="Verdana"/>
              <a:buAutoNum type="arabicPeriod"/>
            </a:pPr>
            <a:r>
              <a:rPr lang="en" sz="48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在犯錯的時候</a:t>
            </a:r>
            <a:endParaRPr sz="48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585" indent="-609585">
              <a:lnSpc>
                <a:spcPct val="115000"/>
              </a:lnSpc>
              <a:buSzPts val="3600"/>
              <a:buFont typeface="Verdana"/>
              <a:buAutoNum type="arabicPeriod"/>
            </a:pPr>
            <a:r>
              <a:rPr lang="en" sz="48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受逼迫的時候</a:t>
            </a:r>
            <a:endParaRPr sz="48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585">
              <a:lnSpc>
                <a:spcPct val="115000"/>
              </a:lnSpc>
            </a:pPr>
            <a:endParaRPr sz="48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04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862148" y="600200"/>
            <a:ext cx="10358845" cy="5454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>
              <a:lnSpc>
                <a:spcPct val="115000"/>
              </a:lnSpc>
            </a:pPr>
            <a:r>
              <a:rPr lang="en" sz="4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「為義受逼迫的人有福了，因為天國是他們的。人若因我辱罵你們，逼迫你們，</a:t>
            </a:r>
            <a:r>
              <a:rPr lang="en" sz="40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捏造各樣的壞話譭謗你們</a:t>
            </a:r>
            <a:r>
              <a:rPr lang="en" sz="4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，你們就有福了。應當歡喜快樂，因為你們在天上賞賜是大的。」</a:t>
            </a:r>
            <a:endParaRPr sz="4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4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（馬太福音5：10-12）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27767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989267" y="600200"/>
            <a:ext cx="86412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609585" indent="-609585">
              <a:lnSpc>
                <a:spcPct val="115000"/>
              </a:lnSpc>
              <a:buSzPts val="3600"/>
              <a:buFont typeface="Verdana"/>
              <a:buAutoNum type="arabicPeriod"/>
            </a:pPr>
            <a:r>
              <a:rPr lang="en" sz="48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在生病的時候</a:t>
            </a:r>
            <a:endParaRPr sz="48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585" indent="-609585">
              <a:lnSpc>
                <a:spcPct val="115000"/>
              </a:lnSpc>
              <a:buSzPts val="3600"/>
              <a:buFont typeface="Verdana"/>
              <a:buAutoNum type="arabicPeriod"/>
            </a:pPr>
            <a:r>
              <a:rPr lang="en" sz="48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在需要的時候</a:t>
            </a:r>
            <a:endParaRPr sz="48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585" indent="-609585">
              <a:lnSpc>
                <a:spcPct val="115000"/>
              </a:lnSpc>
              <a:buSzPts val="3600"/>
              <a:buFont typeface="Verdana"/>
              <a:buAutoNum type="arabicPeriod"/>
            </a:pPr>
            <a:r>
              <a:rPr lang="en" sz="48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在犯錯的時候</a:t>
            </a:r>
            <a:endParaRPr sz="48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585" indent="-609585">
              <a:lnSpc>
                <a:spcPct val="115000"/>
              </a:lnSpc>
              <a:buSzPts val="3600"/>
              <a:buFont typeface="Verdana"/>
              <a:buAutoNum type="arabicPeriod"/>
            </a:pPr>
            <a:r>
              <a:rPr lang="en" sz="48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受逼迫的時候</a:t>
            </a:r>
            <a:endParaRPr sz="48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609585" indent="-609585">
              <a:lnSpc>
                <a:spcPct val="115000"/>
              </a:lnSpc>
              <a:buSzPts val="3600"/>
              <a:buFont typeface="Verdana"/>
              <a:buAutoNum type="arabicPeriod"/>
            </a:pPr>
            <a:r>
              <a:rPr lang="en" sz="48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在</a:t>
            </a:r>
            <a:r>
              <a:rPr lang="en" sz="4800" b="1">
                <a:highlight>
                  <a:srgbClr val="FFFF00"/>
                </a:highlight>
                <a:latin typeface="Verdana"/>
                <a:ea typeface="Verdana"/>
                <a:cs typeface="Verdana"/>
                <a:sym typeface="Verdana"/>
              </a:rPr>
              <a:t>受苦</a:t>
            </a:r>
            <a:r>
              <a:rPr lang="en" sz="4800" b="1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的時候</a:t>
            </a:r>
            <a:endParaRPr sz="4800" b="1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477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37867" y="600200"/>
            <a:ext cx="108888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1219170">
              <a:lnSpc>
                <a:spcPct val="115000"/>
              </a:lnSpc>
            </a:pPr>
            <a:r>
              <a:rPr lang="en" sz="4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詩篇50：15-“在</a:t>
            </a:r>
            <a:r>
              <a:rPr lang="en" sz="4000">
                <a:highlight>
                  <a:schemeClr val="accent6"/>
                </a:highlight>
                <a:latin typeface="Verdana"/>
                <a:ea typeface="Verdana"/>
                <a:cs typeface="Verdana"/>
                <a:sym typeface="Verdana"/>
              </a:rPr>
              <a:t>患難</a:t>
            </a:r>
            <a:r>
              <a:rPr lang="en" sz="4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之日求告我，我必搭救你，你也要榮耀我”。</a:t>
            </a:r>
            <a:endParaRPr sz="4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1219170">
              <a:lnSpc>
                <a:spcPct val="115000"/>
              </a:lnSpc>
            </a:pPr>
            <a:endParaRPr sz="400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1219170">
              <a:lnSpc>
                <a:spcPct val="115000"/>
              </a:lnSpc>
            </a:pPr>
            <a:r>
              <a:rPr lang="en" sz="4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詩篇34：6-“我這困苦人呼求，耶和華便垂聽，救我脫離一切的</a:t>
            </a:r>
            <a:r>
              <a:rPr lang="en" sz="4000">
                <a:highlight>
                  <a:schemeClr val="accent6"/>
                </a:highlight>
                <a:latin typeface="Verdana"/>
                <a:ea typeface="Verdana"/>
                <a:cs typeface="Verdana"/>
                <a:sym typeface="Verdana"/>
              </a:rPr>
              <a:t>患難</a:t>
            </a:r>
            <a:r>
              <a:rPr lang="en" sz="40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”。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1924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660" y="600201"/>
            <a:ext cx="6611468" cy="4958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52"/>
            <a:ext cx="5580533" cy="7432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1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10180000" cy="545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indent="609585">
              <a:lnSpc>
                <a:spcPct val="115000"/>
              </a:lnSpc>
              <a:buSzPts val="1100"/>
            </a:pPr>
            <a:r>
              <a:rPr lang="en" sz="4800">
                <a:highlight>
                  <a:srgbClr val="FFFFFF"/>
                </a:highlight>
                <a:latin typeface="Montserrat" panose="02010600030101010101" charset="0"/>
                <a:ea typeface="Montserrat"/>
                <a:cs typeface="Montserrat"/>
                <a:sym typeface="Montserrat"/>
              </a:rPr>
              <a:t>人生後半是一個感恩與贖罪的過程</a:t>
            </a:r>
            <a:endParaRPr sz="4800">
              <a:latin typeface="Montserrat" panose="02010600030101010101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502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132</Words>
  <Application>Microsoft Office PowerPoint</Application>
  <PresentationFormat>宽屏</PresentationFormat>
  <Paragraphs>50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Montserrat</vt:lpstr>
      <vt:lpstr>等线</vt:lpstr>
      <vt:lpstr>Arial</vt:lpstr>
      <vt:lpstr>Verdana</vt:lpstr>
      <vt:lpstr>Simple Light</vt:lpstr>
      <vt:lpstr>讓禱告成為2024的力量</vt:lpstr>
      <vt:lpstr>什麼時候要禱告？</vt:lpstr>
      <vt:lpstr>雅各書5</vt:lpstr>
      <vt:lpstr>在生病的時候 在需要的時候 在犯錯的時候 受逼迫的時候 </vt:lpstr>
      <vt:lpstr>「為義受逼迫的人有福了，因為天國是他們的。人若因我辱罵你們，逼迫你們，捏造各樣的壞話譭謗你們，你們就有福了。應當歡喜快樂，因為你們在天上賞賜是大的。」 （馬太福音5：10-12）</vt:lpstr>
      <vt:lpstr>在生病的時候 在需要的時候 在犯錯的時候 受逼迫的時候 在受苦的時候</vt:lpstr>
      <vt:lpstr>詩篇50：15-“在患難之日求告我，我必搭救你，你也要榮耀我”。  詩篇34：6-“我這困苦人呼求，耶和華便垂聽，救我脫離一切的患難”。</vt:lpstr>
      <vt:lpstr>PowerPoint 演示文稿</vt:lpstr>
      <vt:lpstr>人生後半是一個感恩與贖罪的過程</vt:lpstr>
      <vt:lpstr>一個無聲的禱告、來不及的感恩</vt:lpstr>
      <vt:lpstr>PowerPoint 演示文稿</vt:lpstr>
      <vt:lpstr>為你的朋友禱告  約伯爲他的朋友祈禱，耶和華就使約伯從苦境轉回，並且耶和華賜給他的比他從前所有的加倍。（約伯記42：10 ）</vt:lpstr>
      <vt:lpstr>我以禱告來到你跟前  我以禱告來到你跟前， 我要尋求你， 我要站在破口之中， 在那裡我尋求你</vt:lpstr>
      <vt:lpstr>每一次我禱告  我搖動你的手， 　　　禱告做的事  我的手不能做， 　　　每一次我禱告  大山被挪移， 　　　道路被鋪平  使列國歸向你。</vt:lpstr>
      <vt:lpstr>主我是軟弱及無助， 你卻是我的力量， 以你親切的手引導我， 那就是我的得勝 </vt:lpstr>
      <vt:lpstr>每一次我禱告  我搖動你的手， 　　　禱告做的事  我的手不能做，  　　　每一次我禱告  大山被挪移， 　　　道路被鋪平  使列國歸向你。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144</cp:revision>
  <dcterms:created xsi:type="dcterms:W3CDTF">2021-09-19T01:50:37Z</dcterms:created>
  <dcterms:modified xsi:type="dcterms:W3CDTF">2024-01-06T04:13:03Z</dcterms:modified>
</cp:coreProperties>
</file>