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60" r:id="rId2"/>
    <p:sldMasterId id="2147483672" r:id="rId3"/>
  </p:sldMasterIdLst>
  <p:sldIdLst>
    <p:sldId id="870" r:id="rId4"/>
    <p:sldId id="881" r:id="rId5"/>
    <p:sldId id="893" r:id="rId6"/>
    <p:sldId id="258" r:id="rId7"/>
    <p:sldId id="287" r:id="rId8"/>
    <p:sldId id="288" r:id="rId9"/>
    <p:sldId id="902" r:id="rId10"/>
    <p:sldId id="901" r:id="rId11"/>
    <p:sldId id="883" r:id="rId12"/>
    <p:sldId id="296" r:id="rId13"/>
    <p:sldId id="298" r:id="rId14"/>
    <p:sldId id="299" r:id="rId15"/>
    <p:sldId id="300" r:id="rId16"/>
    <p:sldId id="301" r:id="rId17"/>
    <p:sldId id="884" r:id="rId18"/>
    <p:sldId id="338" r:id="rId19"/>
    <p:sldId id="303" r:id="rId20"/>
    <p:sldId id="886" r:id="rId21"/>
    <p:sldId id="318" r:id="rId22"/>
    <p:sldId id="885" r:id="rId23"/>
    <p:sldId id="333" r:id="rId24"/>
    <p:sldId id="887" r:id="rId25"/>
    <p:sldId id="319" r:id="rId26"/>
    <p:sldId id="894" r:id="rId27"/>
    <p:sldId id="888" r:id="rId28"/>
    <p:sldId id="320" r:id="rId29"/>
    <p:sldId id="294" r:id="rId30"/>
    <p:sldId id="889" r:id="rId31"/>
    <p:sldId id="321" r:id="rId32"/>
    <p:sldId id="330" r:id="rId33"/>
    <p:sldId id="900" r:id="rId34"/>
    <p:sldId id="896" r:id="rId35"/>
    <p:sldId id="322" r:id="rId36"/>
    <p:sldId id="890" r:id="rId37"/>
    <p:sldId id="324" r:id="rId38"/>
    <p:sldId id="891" r:id="rId39"/>
    <p:sldId id="326" r:id="rId40"/>
    <p:sldId id="335" r:id="rId41"/>
    <p:sldId id="304" r:id="rId42"/>
    <p:sldId id="892" r:id="rId43"/>
    <p:sldId id="308" r:id="rId44"/>
    <p:sldId id="873" r:id="rId45"/>
    <p:sldId id="897" r:id="rId46"/>
    <p:sldId id="350" r:id="rId47"/>
    <p:sldId id="351" r:id="rId48"/>
    <p:sldId id="872" r:id="rId49"/>
    <p:sldId id="357" r:id="rId50"/>
    <p:sldId id="898" r:id="rId51"/>
    <p:sldId id="346" r:id="rId52"/>
    <p:sldId id="345" r:id="rId53"/>
    <p:sldId id="354" r:id="rId54"/>
    <p:sldId id="362" r:id="rId55"/>
    <p:sldId id="874" r:id="rId56"/>
    <p:sldId id="879" r:id="rId57"/>
    <p:sldId id="877" r:id="rId58"/>
    <p:sldId id="899" r:id="rId59"/>
    <p:sldId id="871" r:id="rId60"/>
  </p:sldIdLst>
  <p:sldSz cx="12192000" cy="6858000"/>
  <p:notesSz cx="6858000" cy="9144000"/>
  <p:embeddedFontLst>
    <p:embeddedFont>
      <p:font typeface="KaiTi" panose="02010609060101010101" pitchFamily="49" charset="-122"/>
      <p:regular r:id="rId61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FFCC"/>
    <a:srgbClr val="00FF00"/>
    <a:srgbClr val="FF99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466" autoAdjust="0"/>
    <p:restoredTop sz="94660"/>
  </p:normalViewPr>
  <p:slideViewPr>
    <p:cSldViewPr>
      <p:cViewPr varScale="1">
        <p:scale>
          <a:sx n="67" d="100"/>
          <a:sy n="67" d="100"/>
        </p:scale>
        <p:origin x="516" y="3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3" d="100"/>
        <a:sy n="53" d="100"/>
      </p:scale>
      <p:origin x="0" y="-60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5" Type="http://schemas.openxmlformats.org/officeDocument/2006/relationships/slide" Target="slides/slide2.xml"/><Relationship Id="rId61" Type="http://schemas.openxmlformats.org/officeDocument/2006/relationships/font" Target="fonts/font1.fntdata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theme" Target="theme/theme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898CA-7BB5-4E87-9931-7336F7DF8D87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B2480-FC7F-45FD-89C4-0710C5C59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94CB7-4D5C-482E-A881-5BFC6B353291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F7CE2-A329-4766-909A-C62B6A165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9E7C0-D4BF-47FF-9FB9-6E34AA82C69E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66680-54B1-44CE-A449-307F68CC4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163B4-1D50-4505-A4D0-41A1A1E231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9CC6A5-4C30-4638-A920-106C32DCD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7E7D7-F0D5-4108-A1F2-026B75EA5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C92-599F-4AF9-9BA5-138640C4266D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CEF3B-3812-4B3D-9578-A2E99D0E3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E468FC-9152-4170-A464-3CE486529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4EC8-1141-4A83-B2A8-B925B6E3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45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07C9E-70A4-4ECF-ACB4-3684AB2FB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CC3A9-E2B8-4BFE-B96C-2BE660C93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4B375E-B725-4786-8C10-AB7BD4E84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C92-599F-4AF9-9BA5-138640C4266D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32C7D-F38F-4E88-8C30-7122D2860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64399-D35A-40C9-BCC5-E7B32C1FE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4EC8-1141-4A83-B2A8-B925B6E3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578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DCB9C-F96A-4EFC-9136-B8D2D5538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432A20-5C1B-4983-B55C-1F6C25E2A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4AF756-35C1-4209-8140-76DF02843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C92-599F-4AF9-9BA5-138640C4266D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13D1A6-0F56-48FC-885D-321A6BE27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0F3F1C-6676-458A-9D60-15A6B86BF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4EC8-1141-4A83-B2A8-B925B6E3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6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14E64-0306-47B5-AD57-4455A8E58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B88E5-60D9-461F-B846-90FA2F2CE9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4706F3-A8A6-48FE-8B83-0A9FB6D645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90F458-9F78-404C-B6C4-92C86C305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C92-599F-4AF9-9BA5-138640C4266D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E60CD7-7E2A-4530-90AB-8C1DBCA05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9F7DBC-D98B-4DAA-A9A4-E21DAAF75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4EC8-1141-4A83-B2A8-B925B6E3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0621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80B00-E442-4A3D-93F2-A86005B1F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440400-1C6E-4C01-A12B-ED59B5B14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8AF377-6D44-4A97-94E7-9425BDFE1C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106D37-BB24-4365-B9B1-9A3FBB8BD6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36EF79-B4E1-4B63-97D2-DAF4964B13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A0E3BA-C66E-40FA-AE3B-3EFA0676D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C92-599F-4AF9-9BA5-138640C4266D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34E1E2-8144-4736-B03D-EF167C68E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84B631-30F3-45D2-B2E8-AF383221F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4EC8-1141-4A83-B2A8-B925B6E3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482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0A924-B471-47AE-83DF-695C0D667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EE1858-F87E-4DAC-A75E-621059731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C92-599F-4AF9-9BA5-138640C4266D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38AD18-C2D3-4EDF-9879-23E82A26F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7BAB22-C3AA-45DB-820F-C654D607F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4EC8-1141-4A83-B2A8-B925B6E3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6043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2BA917-8017-4D7B-8FEF-DB046179D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C92-599F-4AF9-9BA5-138640C4266D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C4CD6E-C6CF-4B5F-B291-8C5E65E3D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C062E5-EE12-4160-9189-DAEA09C7F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4EC8-1141-4A83-B2A8-B925B6E3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726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59271-8FCF-45D2-8056-9C3F13D27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15C04-C719-4F61-B67E-256A898DD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CCC012-9D7A-4EBE-BCF1-6E442CE6A7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46A0D-CC6A-4C69-BEA0-B21AA98E9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C92-599F-4AF9-9BA5-138640C4266D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D77B27-3F74-40E8-81ED-E1B219D6B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9AFA5B-A6A9-4C7C-9E89-583BAB4E4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4EC8-1141-4A83-B2A8-B925B6E3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24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A7CC0-1EF0-43AC-8FD6-A93CFBC31F01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D93D1-69B6-40D8-9F60-A44AB4FEF1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A3302-0A68-445C-9D10-06AEB4358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111E05-BC68-44AF-92D0-4F0E2AEA99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045CB3-A63A-471C-AA38-7B3F5E9D04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CC6378-2B9E-4C7C-B1DA-85ABE9CCB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C92-599F-4AF9-9BA5-138640C4266D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89E9F0-16DC-4495-A527-9A706B33B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94512-147E-4B9C-ABAE-C18D8367A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4EC8-1141-4A83-B2A8-B925B6E3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9965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D5103-5DC6-4584-98ED-EDF13F7A6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A17837-E38F-4490-A592-C7599B96EC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0F830-1AB0-4C73-B77F-3172D5EF4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C92-599F-4AF9-9BA5-138640C4266D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95426-8173-4DF2-A23C-B0F7507DD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2B0F1-8B6C-4D17-974F-08499E3F9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4EC8-1141-4A83-B2A8-B925B6E3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143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C0D67D-BAD1-43BA-A481-72F075C7E8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008C0F-41AF-47CD-97E6-3BF4B9A149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3A274-21D1-43BA-A655-B4CEC5216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C92-599F-4AF9-9BA5-138640C4266D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FADE9-078E-4E25-BB2D-4C8D48AC7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1B5C9-0C72-4866-A593-38625ED42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4EC8-1141-4A83-B2A8-B925B6E3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6279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898CA-7BB5-4E87-9931-7336F7DF8D87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B2480-FC7F-45FD-89C4-0710C5C59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674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A7CC0-1EF0-43AC-8FD6-A93CFBC31F01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D93D1-69B6-40D8-9F60-A44AB4FEF1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0583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6B03A-5E6A-4A45-ACE3-F2803DDB5E91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C3673-BF2B-4ACE-AF36-3DE96FD71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9061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48D28-4944-4066-87AC-D6EAD7E00AE9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70B3E-94A4-42BB-819D-396E346ED2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591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1EAEE-4150-481D-BAFB-85CFD933BFB3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D0FA5-BAF4-4D8E-BB78-E5423D8DC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7930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DCCE5-B551-4901-A4F3-2FC840A962B9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1EF7E-2FBC-4082-9BF2-9990602ED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9160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3BE51-DA13-4957-AF53-A67A36952E26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DDBA5-E055-411E-966C-EA298FA1F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292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6B03A-5E6A-4A45-ACE3-F2803DDB5E91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C3673-BF2B-4ACE-AF36-3DE96FD71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3F677-0CEC-4A84-AD65-01492A9501D9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8BBE0-5310-45AD-BB82-295EC68150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6577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73788-749D-437A-B608-C583F0740FD6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80EE7-1786-4854-9B47-3E2351BE9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3597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94CB7-4D5C-482E-A881-5BFC6B353291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F7CE2-A329-4766-909A-C62B6A165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028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9E7C0-D4BF-47FF-9FB9-6E34AA82C69E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66680-54B1-44CE-A449-307F68CC4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511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48D28-4944-4066-87AC-D6EAD7E00AE9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70B3E-94A4-42BB-819D-396E346ED2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1EAEE-4150-481D-BAFB-85CFD933BFB3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D0FA5-BAF4-4D8E-BB78-E5423D8DC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DCCE5-B551-4901-A4F3-2FC840A962B9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1EF7E-2FBC-4082-9BF2-9990602ED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3BE51-DA13-4957-AF53-A67A36952E26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DDBA5-E055-411E-966C-EA298FA1F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3F677-0CEC-4A84-AD65-01492A9501D9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8BBE0-5310-45AD-BB82-295EC68150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73788-749D-437A-B608-C583F0740FD6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80EE7-1786-4854-9B47-3E2351BE9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9F8D9F-97D7-407E-B553-FA3E16D94712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A1C152-E6A0-429F-9AE5-1EA90FB4C0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C611F0-0328-44BE-ACC1-892097DC8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BC2849-589B-4A5B-8D82-6C88DB71D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C5B1C-4588-42C5-B400-5EB835C033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28C92-599F-4AF9-9BA5-138640C4266D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B6F7D-9C41-45EC-B108-1C8FF689B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04EF4-6636-47EF-9D97-9F51569DA4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D4EC8-1141-4A83-B2A8-B925B6E3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485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9F8D9F-97D7-407E-B553-FA3E16D94712}" type="datetimeFigureOut">
              <a:rPr lang="en-US"/>
              <a:pPr>
                <a:defRPr/>
              </a:pPr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A1C152-E6A0-429F-9AE5-1EA90FB4C0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8952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244C6A0-1597-E925-9B86-6B0FDFCFF6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" y="-3612"/>
            <a:ext cx="12188952" cy="6861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441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2C025-F97E-457A-9DC0-14B70115E3F6}"/>
              </a:ext>
            </a:extLst>
          </p:cNvPr>
          <p:cNvSpPr/>
          <p:nvPr/>
        </p:nvSpPr>
        <p:spPr>
          <a:xfrm>
            <a:off x="838200" y="0"/>
            <a:ext cx="107442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						</a:t>
            </a:r>
            <a:r>
              <a:rPr lang="zh-CN" altLang="en-US" sz="5400" b="1" dirty="0">
                <a:solidFill>
                  <a:srgbClr val="00CC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愛眾人的心 </a:t>
            </a:r>
            <a:endParaRPr lang="en-US" sz="5400" b="1" dirty="0">
              <a:solidFill>
                <a:srgbClr val="00CC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					</a:t>
            </a:r>
            <a:r>
              <a:rPr lang="zh-CN" altLang="en-US" sz="5400" b="1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愛弟兄的心</a:t>
            </a:r>
            <a:endParaRPr lang="en-US" altLang="zh-CN" sz="5400" b="1" dirty="0">
              <a:solidFill>
                <a:srgbClr val="66FF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				</a:t>
            </a:r>
            <a:r>
              <a:rPr lang="zh-CN" altLang="en-US" sz="5400" b="1" dirty="0">
                <a:solidFill>
                  <a:srgbClr val="92D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虔敬</a:t>
            </a:r>
            <a:endParaRPr lang="en-US" altLang="zh-CN" sz="5400" b="1" dirty="0">
              <a:solidFill>
                <a:srgbClr val="92D05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			</a:t>
            </a:r>
            <a:r>
              <a:rPr lang="zh-CN" altLang="en-US" sz="5400" b="1" dirty="0">
                <a:solidFill>
                  <a:srgbClr val="00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忍耐</a:t>
            </a:r>
            <a:endParaRPr lang="en-US" altLang="zh-CN" sz="5400" b="1" dirty="0">
              <a:solidFill>
                <a:srgbClr val="00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		</a:t>
            </a:r>
            <a:r>
              <a:rPr lang="zh-CN" altLang="en-US" sz="54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節制</a:t>
            </a: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	</a:t>
            </a:r>
            <a:r>
              <a:rPr lang="zh-CN" altLang="en-US" sz="5400" b="1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知識</a:t>
            </a:r>
            <a:endParaRPr lang="en-US" altLang="zh-CN" sz="5400" b="1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en-US" sz="5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德行</a:t>
            </a:r>
            <a:endParaRPr lang="en-US" altLang="zh-CN" sz="5400" b="1" dirty="0">
              <a:solidFill>
                <a:schemeClr val="accent6">
                  <a:lumMod val="60000"/>
                  <a:lumOff val="40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5400" b="1" dirty="0">
                <a:solidFill>
                  <a:srgbClr val="FF99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信心</a:t>
            </a:r>
            <a:endParaRPr lang="en-US" altLang="zh-CN" sz="5400" b="1" dirty="0">
              <a:solidFill>
                <a:srgbClr val="FF99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887EE69-085B-4A8D-AF69-DFE9E9AE5E49}"/>
              </a:ext>
            </a:extLst>
          </p:cNvPr>
          <p:cNvSpPr/>
          <p:nvPr/>
        </p:nvSpPr>
        <p:spPr>
          <a:xfrm>
            <a:off x="6578357" y="0"/>
            <a:ext cx="813043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000" b="1" dirty="0"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</a:t>
            </a:r>
            <a:endParaRPr lang="en-US" sz="5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D7DD071-DA75-406E-A76B-D69BC58F5BDA}"/>
              </a:ext>
            </a:extLst>
          </p:cNvPr>
          <p:cNvSpPr/>
          <p:nvPr/>
        </p:nvSpPr>
        <p:spPr>
          <a:xfrm>
            <a:off x="5640702" y="814626"/>
            <a:ext cx="813043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000" b="1" dirty="0"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</a:t>
            </a:r>
            <a:endParaRPr lang="en-US" sz="5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3F91F6-58C2-46AC-8527-8751A21EDFBF}"/>
              </a:ext>
            </a:extLst>
          </p:cNvPr>
          <p:cNvSpPr/>
          <p:nvPr/>
        </p:nvSpPr>
        <p:spPr>
          <a:xfrm>
            <a:off x="3835157" y="2491026"/>
            <a:ext cx="813043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000" b="1" dirty="0"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</a:t>
            </a:r>
            <a:endParaRPr lang="en-US" sz="5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365AE0-6D2C-4EA7-B90D-8D61D2DB18A7}"/>
              </a:ext>
            </a:extLst>
          </p:cNvPr>
          <p:cNvSpPr/>
          <p:nvPr/>
        </p:nvSpPr>
        <p:spPr>
          <a:xfrm>
            <a:off x="2895600" y="3352800"/>
            <a:ext cx="813043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000" b="1" dirty="0"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</a:t>
            </a:r>
            <a:endParaRPr lang="en-US" sz="5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E10D48-A548-464D-AC43-336FCCC8590D}"/>
              </a:ext>
            </a:extLst>
          </p:cNvPr>
          <p:cNvSpPr/>
          <p:nvPr/>
        </p:nvSpPr>
        <p:spPr>
          <a:xfrm>
            <a:off x="152400" y="5920026"/>
            <a:ext cx="813043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000" b="1" dirty="0"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</a:t>
            </a:r>
            <a:endParaRPr lang="en-US" sz="5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AC988F-57CE-0F81-50BA-B7C8E14ACA6A}"/>
              </a:ext>
            </a:extLst>
          </p:cNvPr>
          <p:cNvSpPr txBox="1"/>
          <p:nvPr/>
        </p:nvSpPr>
        <p:spPr>
          <a:xfrm>
            <a:off x="0" y="183684"/>
            <a:ext cx="428911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 b="1" dirty="0"/>
              <a:t>聖靈所</a:t>
            </a:r>
            <a:endParaRPr lang="en-US" altLang="zh-CN" sz="6600" b="1" dirty="0"/>
          </a:p>
          <a:p>
            <a:pPr algn="ctr"/>
            <a:r>
              <a:rPr lang="zh-CN" altLang="en-US" sz="6600" b="1" dirty="0"/>
              <a:t>結的果子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5387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2C025-F97E-457A-9DC0-14B70115E3F6}"/>
              </a:ext>
            </a:extLst>
          </p:cNvPr>
          <p:cNvSpPr/>
          <p:nvPr/>
        </p:nvSpPr>
        <p:spPr>
          <a:xfrm>
            <a:off x="0" y="0"/>
            <a:ext cx="121920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						</a:t>
            </a:r>
            <a:r>
              <a:rPr lang="zh-CN" altLang="en-US" sz="5400" b="1" dirty="0">
                <a:solidFill>
                  <a:srgbClr val="00CC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愛眾人的心 </a:t>
            </a:r>
            <a:endParaRPr lang="en-US" sz="5400" b="1" dirty="0">
              <a:solidFill>
                <a:srgbClr val="00CC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					</a:t>
            </a:r>
            <a:r>
              <a:rPr lang="zh-CN" altLang="en-US" sz="5400" b="1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愛弟兄的心</a:t>
            </a:r>
            <a:endParaRPr lang="en-US" altLang="zh-CN" sz="5400" b="1" dirty="0">
              <a:solidFill>
                <a:srgbClr val="66FF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				</a:t>
            </a:r>
            <a:r>
              <a:rPr lang="zh-CN" altLang="en-US" sz="5400" b="1" dirty="0">
                <a:solidFill>
                  <a:srgbClr val="92D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虔敬</a:t>
            </a:r>
            <a:endParaRPr lang="en-US" altLang="zh-CN" sz="5400" b="1" dirty="0">
              <a:solidFill>
                <a:srgbClr val="92D05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			</a:t>
            </a:r>
            <a:r>
              <a:rPr lang="zh-CN" altLang="en-US" sz="5400" b="1" dirty="0">
                <a:solidFill>
                  <a:srgbClr val="00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忍耐</a:t>
            </a:r>
            <a:endParaRPr lang="en-US" altLang="zh-CN" sz="5400" b="1" dirty="0">
              <a:solidFill>
                <a:srgbClr val="00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		</a:t>
            </a:r>
            <a:r>
              <a:rPr lang="zh-CN" altLang="en-US" sz="54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節制</a:t>
            </a: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	</a:t>
            </a:r>
            <a:r>
              <a:rPr lang="zh-CN" altLang="en-US" sz="5400" b="1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知識</a:t>
            </a:r>
            <a:endParaRPr lang="en-US" altLang="zh-CN" sz="5400" b="1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en-US" sz="5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德行</a:t>
            </a:r>
            <a:endParaRPr lang="en-US" altLang="zh-CN" sz="5400" b="1" dirty="0">
              <a:solidFill>
                <a:schemeClr val="accent6">
                  <a:lumMod val="60000"/>
                  <a:lumOff val="40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6600" b="1" dirty="0">
                <a:solidFill>
                  <a:srgbClr val="FF99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信心</a:t>
            </a:r>
            <a:endParaRPr lang="en-US" altLang="zh-CN" sz="6600" b="1" dirty="0">
              <a:solidFill>
                <a:srgbClr val="FF99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0A6AE09-B19B-4939-B889-A5A3B2DBA90F}"/>
              </a:ext>
            </a:extLst>
          </p:cNvPr>
          <p:cNvSpPr/>
          <p:nvPr/>
        </p:nvSpPr>
        <p:spPr>
          <a:xfrm>
            <a:off x="1930157" y="5867400"/>
            <a:ext cx="991489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</a:t>
            </a:r>
            <a:r>
              <a:rPr lang="en-US" altLang="zh-CN" sz="2000" b="1" dirty="0"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 </a:t>
            </a:r>
            <a:r>
              <a:rPr lang="en-US" altLang="zh-CN" sz="6000" b="1" dirty="0">
                <a:latin typeface="+mn-lt"/>
                <a:ea typeface="KaiTi" panose="02010609060101010101" pitchFamily="49" charset="-122"/>
                <a:sym typeface="Wingdings" panose="05000000000000000000" pitchFamily="2" charset="2"/>
              </a:rPr>
              <a:t>1:1</a:t>
            </a:r>
            <a:r>
              <a:rPr lang="en-US" altLang="zh-CN" sz="2000" b="1" dirty="0"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 </a:t>
            </a:r>
            <a:r>
              <a:rPr lang="zh-CN" altLang="en-US" sz="6000" b="1" dirty="0">
                <a:latin typeface="KaiTi" panose="02010609060101010101" pitchFamily="49" charset="-122"/>
                <a:ea typeface="KaiTi" panose="02010609060101010101" pitchFamily="49" charset="-122"/>
              </a:rPr>
              <a:t>同得一樣寶貴</a:t>
            </a:r>
            <a:r>
              <a:rPr lang="zh-CN" altLang="en-US" sz="6000" b="1" dirty="0">
                <a:solidFill>
                  <a:srgbClr val="FF99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信心</a:t>
            </a:r>
            <a:r>
              <a:rPr lang="zh-CN" altLang="en-US" sz="6000" b="1" dirty="0">
                <a:latin typeface="KaiTi" panose="02010609060101010101" pitchFamily="49" charset="-122"/>
                <a:ea typeface="KaiTi" panose="02010609060101010101" pitchFamily="49" charset="-122"/>
              </a:rPr>
              <a:t>的人</a:t>
            </a:r>
            <a:endParaRPr lang="en-US" sz="6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2407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2C025-F97E-457A-9DC0-14B70115E3F6}"/>
              </a:ext>
            </a:extLst>
          </p:cNvPr>
          <p:cNvSpPr/>
          <p:nvPr/>
        </p:nvSpPr>
        <p:spPr>
          <a:xfrm>
            <a:off x="0" y="0"/>
            <a:ext cx="121920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						</a:t>
            </a:r>
            <a:r>
              <a:rPr lang="zh-CN" altLang="en-US" sz="5400" b="1" dirty="0">
                <a:solidFill>
                  <a:srgbClr val="00CC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愛眾人的心 </a:t>
            </a:r>
            <a:endParaRPr lang="en-US" sz="5400" b="1" dirty="0">
              <a:solidFill>
                <a:srgbClr val="00CC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					</a:t>
            </a:r>
            <a:r>
              <a:rPr lang="zh-CN" altLang="en-US" sz="5400" b="1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愛弟兄的心</a:t>
            </a:r>
            <a:endParaRPr lang="en-US" altLang="zh-CN" sz="5400" b="1" dirty="0">
              <a:solidFill>
                <a:srgbClr val="66FF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				</a:t>
            </a:r>
            <a:r>
              <a:rPr lang="zh-CN" altLang="en-US" sz="5400" b="1" dirty="0">
                <a:solidFill>
                  <a:srgbClr val="92D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虔敬</a:t>
            </a:r>
            <a:endParaRPr lang="en-US" altLang="zh-CN" sz="5400" b="1" dirty="0">
              <a:solidFill>
                <a:srgbClr val="92D05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			</a:t>
            </a:r>
            <a:r>
              <a:rPr lang="zh-CN" altLang="en-US" sz="5400" b="1" dirty="0">
                <a:solidFill>
                  <a:srgbClr val="00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忍耐</a:t>
            </a:r>
            <a:endParaRPr lang="en-US" altLang="zh-CN" sz="5400" b="1" dirty="0">
              <a:solidFill>
                <a:srgbClr val="00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		</a:t>
            </a:r>
            <a:r>
              <a:rPr lang="zh-CN" altLang="en-US" sz="54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節制</a:t>
            </a: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	</a:t>
            </a:r>
            <a:r>
              <a:rPr lang="zh-CN" altLang="en-US" sz="5400" b="1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知識</a:t>
            </a:r>
            <a:endParaRPr lang="en-US" altLang="zh-CN" sz="5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en-US" sz="6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德行</a:t>
            </a:r>
            <a:endParaRPr lang="en-US" altLang="zh-CN" sz="6000" b="1" dirty="0">
              <a:solidFill>
                <a:schemeClr val="accent6">
                  <a:lumMod val="60000"/>
                  <a:lumOff val="40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5400" b="1" dirty="0">
                <a:solidFill>
                  <a:srgbClr val="FF99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信心</a:t>
            </a:r>
            <a:endParaRPr lang="en-US" altLang="zh-CN" sz="5400" b="1" dirty="0">
              <a:solidFill>
                <a:srgbClr val="FF99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4671A81-BB72-40BA-A91A-2CA9C30005AA}"/>
              </a:ext>
            </a:extLst>
          </p:cNvPr>
          <p:cNvSpPr/>
          <p:nvPr/>
        </p:nvSpPr>
        <p:spPr>
          <a:xfrm>
            <a:off x="2844731" y="5105400"/>
            <a:ext cx="836959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</a:t>
            </a:r>
            <a:r>
              <a:rPr lang="en-US" altLang="zh-CN" sz="2000" b="1" dirty="0"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 </a:t>
            </a:r>
            <a:r>
              <a:rPr lang="en-US" altLang="zh-CN" sz="6000" b="1" dirty="0">
                <a:latin typeface="+mn-lt"/>
                <a:ea typeface="KaiTi" panose="02010609060101010101" pitchFamily="49" charset="-122"/>
                <a:sym typeface="Wingdings" panose="05000000000000000000" pitchFamily="2" charset="2"/>
              </a:rPr>
              <a:t>1:3</a:t>
            </a:r>
            <a:r>
              <a:rPr lang="en-US" altLang="zh-CN" sz="2000" b="1" dirty="0"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 </a:t>
            </a:r>
            <a:r>
              <a:rPr lang="zh-CN" altLang="en-US" sz="6000" b="1" dirty="0">
                <a:latin typeface="KaiTi" panose="02010609060101010101" pitchFamily="49" charset="-122"/>
                <a:ea typeface="KaiTi" panose="02010609060101010101" pitchFamily="49" charset="-122"/>
              </a:rPr>
              <a:t>榮耀和</a:t>
            </a:r>
            <a:r>
              <a:rPr lang="zh-CN" altLang="en-US" sz="6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美德</a:t>
            </a:r>
            <a:r>
              <a:rPr lang="zh-CN" altLang="en-US" sz="6000" b="1" dirty="0">
                <a:latin typeface="KaiTi" panose="02010609060101010101" pitchFamily="49" charset="-122"/>
                <a:ea typeface="KaiTi" panose="02010609060101010101" pitchFamily="49" charset="-122"/>
              </a:rPr>
              <a:t>召我們</a:t>
            </a:r>
            <a:endParaRPr lang="en-US" sz="6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9FB7AD-D24C-E763-2FFD-4F044BE17860}"/>
              </a:ext>
            </a:extLst>
          </p:cNvPr>
          <p:cNvSpPr txBox="1"/>
          <p:nvPr/>
        </p:nvSpPr>
        <p:spPr>
          <a:xfrm>
            <a:off x="7162800" y="4038600"/>
            <a:ext cx="24384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5400" i="0" u="none" strike="noStrike" baseline="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ἀρετή</a:t>
            </a:r>
            <a:endParaRPr lang="en-US" sz="5400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78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2C025-F97E-457A-9DC0-14B70115E3F6}"/>
              </a:ext>
            </a:extLst>
          </p:cNvPr>
          <p:cNvSpPr/>
          <p:nvPr/>
        </p:nvSpPr>
        <p:spPr>
          <a:xfrm>
            <a:off x="0" y="0"/>
            <a:ext cx="121920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						</a:t>
            </a:r>
            <a:r>
              <a:rPr lang="zh-CN" altLang="en-US" sz="5400" b="1" dirty="0">
                <a:solidFill>
                  <a:srgbClr val="00B0F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愛眾人的心 </a:t>
            </a:r>
            <a:endParaRPr lang="en-US" sz="5400" b="1" dirty="0">
              <a:solidFill>
                <a:srgbClr val="00B0F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					</a:t>
            </a:r>
            <a:r>
              <a:rPr lang="zh-CN" altLang="en-US" sz="5400" b="1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愛弟兄的心</a:t>
            </a:r>
            <a:endParaRPr lang="en-US" altLang="zh-CN" sz="5400" b="1" dirty="0">
              <a:solidFill>
                <a:srgbClr val="66FF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				</a:t>
            </a:r>
            <a:r>
              <a:rPr lang="zh-CN" altLang="en-US" sz="5400" b="1" dirty="0">
                <a:solidFill>
                  <a:srgbClr val="92D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虔敬</a:t>
            </a:r>
            <a:endParaRPr lang="en-US" altLang="zh-CN" sz="5400" b="1" dirty="0">
              <a:solidFill>
                <a:srgbClr val="92D05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			</a:t>
            </a:r>
            <a:r>
              <a:rPr lang="zh-CN" altLang="en-US" sz="5400" b="1" dirty="0">
                <a:solidFill>
                  <a:srgbClr val="00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忍耐</a:t>
            </a:r>
            <a:endParaRPr lang="en-US" altLang="zh-CN" sz="5400" b="1" dirty="0">
              <a:solidFill>
                <a:srgbClr val="00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		</a:t>
            </a:r>
            <a:r>
              <a:rPr lang="zh-CN" altLang="en-US" sz="54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節制</a:t>
            </a: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	</a:t>
            </a:r>
            <a:r>
              <a:rPr lang="zh-CN" altLang="en-US" sz="6000" b="1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知識</a:t>
            </a:r>
            <a:endParaRPr lang="en-US" altLang="zh-CN" sz="6000" b="1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en-US" sz="5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德行</a:t>
            </a:r>
            <a:endParaRPr lang="en-US" altLang="zh-CN" sz="5400" b="1" dirty="0">
              <a:solidFill>
                <a:schemeClr val="accent6">
                  <a:lumMod val="60000"/>
                  <a:lumOff val="40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5400" b="1" dirty="0">
                <a:solidFill>
                  <a:srgbClr val="FF99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信心</a:t>
            </a:r>
            <a:endParaRPr lang="en-US" altLang="zh-CN" sz="5400" b="1" dirty="0">
              <a:solidFill>
                <a:srgbClr val="FF99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85F134-77C9-405F-8AA5-4D11B4E3E703}"/>
              </a:ext>
            </a:extLst>
          </p:cNvPr>
          <p:cNvSpPr/>
          <p:nvPr/>
        </p:nvSpPr>
        <p:spPr>
          <a:xfrm>
            <a:off x="3429000" y="4114800"/>
            <a:ext cx="8534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</a:t>
            </a:r>
            <a:r>
              <a:rPr lang="en-US" altLang="zh-CN" sz="5400" b="1" dirty="0">
                <a:latin typeface="+mn-lt"/>
                <a:ea typeface="KaiTi" panose="02010609060101010101" pitchFamily="49" charset="-122"/>
                <a:sym typeface="Wingdings" panose="05000000000000000000" pitchFamily="2" charset="2"/>
              </a:rPr>
              <a:t>1:2</a:t>
            </a:r>
            <a:r>
              <a:rPr lang="en-US" altLang="zh-CN" sz="2000" b="1" dirty="0"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 </a:t>
            </a:r>
            <a:r>
              <a:rPr lang="zh-CN" altLang="en-US" sz="5400" b="1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認識</a:t>
            </a:r>
            <a:r>
              <a:rPr lang="zh-CN" altLang="en-US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神和我們主耶穌</a:t>
            </a:r>
            <a:endParaRPr lang="en-US" altLang="zh-CN" sz="5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5400" b="1" dirty="0">
                <a:latin typeface="+mn-lt"/>
                <a:ea typeface="KaiTi" panose="02010609060101010101" pitchFamily="49" charset="-122"/>
                <a:sym typeface="Wingdings" panose="05000000000000000000" pitchFamily="2" charset="2"/>
              </a:rPr>
              <a:t>        3</a:t>
            </a:r>
            <a:r>
              <a:rPr lang="en-US" altLang="zh-TW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6</a:t>
            </a:r>
            <a:r>
              <a:rPr lang="zh-CN" altLang="en-US" sz="5400" b="1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認識</a:t>
            </a:r>
            <a:r>
              <a:rPr lang="zh-TW" altLang="en-US" sz="5400" b="1" i="0" u="none" strike="noStrike" baseline="0" dirty="0">
                <a:latin typeface="Times New Roman" panose="02020603050405020304" pitchFamily="18" charset="0"/>
              </a:rPr>
              <a:t>那用自己</a:t>
            </a:r>
            <a:r>
              <a:rPr lang="zh-TW" altLang="en-US" sz="5400" b="1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榮耀</a:t>
            </a:r>
            <a:endParaRPr lang="en-US" altLang="zh-TW" sz="5400" b="1" i="0" u="none" strike="noStrike" baseline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r>
              <a:rPr lang="en-US" altLang="zh-TW" sz="5400" b="1" dirty="0">
                <a:latin typeface="Times New Roman" panose="02020603050405020304" pitchFamily="18" charset="0"/>
              </a:rPr>
              <a:t>          </a:t>
            </a:r>
            <a:r>
              <a:rPr lang="zh-TW" altLang="en-US" sz="5400" b="1" i="0" u="none" strike="noStrike" baseline="0" dirty="0">
                <a:latin typeface="Times New Roman" panose="02020603050405020304" pitchFamily="18" charset="0"/>
              </a:rPr>
              <a:t>和</a:t>
            </a:r>
            <a:r>
              <a:rPr lang="zh-TW" altLang="en-US" sz="5400" b="1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美德</a:t>
            </a:r>
            <a:r>
              <a:rPr lang="zh-TW" altLang="en-US" sz="5400" b="1" i="0" u="none" strike="noStrike" baseline="0" dirty="0">
                <a:latin typeface="Times New Roman" panose="02020603050405020304" pitchFamily="18" charset="0"/>
              </a:rPr>
              <a:t>召我們的主</a:t>
            </a:r>
            <a:endParaRPr lang="en-US" sz="5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466F5CA-89EF-E4A0-18F0-86C88BA88BE9}"/>
              </a:ext>
            </a:extLst>
          </p:cNvPr>
          <p:cNvSpPr/>
          <p:nvPr/>
        </p:nvSpPr>
        <p:spPr>
          <a:xfrm>
            <a:off x="9372600" y="4953000"/>
            <a:ext cx="1447800" cy="8382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819B032-E2BC-BAC2-5285-69FF5EBA3C3E}"/>
              </a:ext>
            </a:extLst>
          </p:cNvPr>
          <p:cNvSpPr/>
          <p:nvPr/>
        </p:nvSpPr>
        <p:spPr>
          <a:xfrm>
            <a:off x="5943600" y="5791200"/>
            <a:ext cx="1447800" cy="8382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346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2C025-F97E-457A-9DC0-14B70115E3F6}"/>
              </a:ext>
            </a:extLst>
          </p:cNvPr>
          <p:cNvSpPr/>
          <p:nvPr/>
        </p:nvSpPr>
        <p:spPr>
          <a:xfrm>
            <a:off x="0" y="0"/>
            <a:ext cx="121920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						</a:t>
            </a:r>
            <a:r>
              <a:rPr lang="zh-CN" altLang="en-US" sz="5400" b="1" dirty="0">
                <a:solidFill>
                  <a:srgbClr val="00B0F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愛眾人的心 </a:t>
            </a:r>
            <a:endParaRPr lang="en-US" sz="5400" b="1" dirty="0">
              <a:solidFill>
                <a:srgbClr val="00B0F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					</a:t>
            </a:r>
            <a:r>
              <a:rPr lang="zh-CN" altLang="en-US" sz="5400" b="1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愛弟兄的心</a:t>
            </a:r>
            <a:endParaRPr lang="en-US" altLang="zh-CN" sz="5400" b="1" dirty="0">
              <a:solidFill>
                <a:srgbClr val="66FF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					</a:t>
            </a:r>
            <a:r>
              <a:rPr lang="zh-CN" altLang="en-US" sz="6000" b="1" dirty="0">
                <a:solidFill>
                  <a:srgbClr val="92D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虔敬</a:t>
            </a:r>
            <a:endParaRPr lang="en-US" altLang="zh-CN" sz="6000" b="1" dirty="0">
              <a:solidFill>
                <a:srgbClr val="92D05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			</a:t>
            </a:r>
            <a:r>
              <a:rPr lang="zh-CN" altLang="en-US" sz="5400" b="1" dirty="0">
                <a:solidFill>
                  <a:srgbClr val="00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忍耐</a:t>
            </a:r>
            <a:endParaRPr lang="en-US" altLang="zh-CN" sz="5400" b="1" dirty="0">
              <a:solidFill>
                <a:srgbClr val="00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		</a:t>
            </a:r>
            <a:r>
              <a:rPr lang="zh-CN" altLang="en-US" sz="54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節制</a:t>
            </a: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	</a:t>
            </a:r>
            <a:r>
              <a:rPr lang="zh-CN" altLang="en-US" sz="5400" b="1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知識</a:t>
            </a:r>
            <a:endParaRPr lang="en-US" altLang="zh-CN" sz="5400" b="1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en-US" sz="5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德行</a:t>
            </a:r>
            <a:endParaRPr lang="en-US" altLang="zh-CN" sz="5400" b="1" dirty="0">
              <a:solidFill>
                <a:schemeClr val="accent6">
                  <a:lumMod val="60000"/>
                  <a:lumOff val="40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5400" b="1" dirty="0">
                <a:solidFill>
                  <a:schemeClr val="accent6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信心</a:t>
            </a:r>
            <a:endParaRPr lang="en-US" altLang="zh-CN" sz="5400" b="1" dirty="0">
              <a:solidFill>
                <a:schemeClr val="accent6">
                  <a:lumMod val="75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19A2A2F-4B07-4C8C-BE81-4F02F7ED27A4}"/>
              </a:ext>
            </a:extLst>
          </p:cNvPr>
          <p:cNvSpPr/>
          <p:nvPr/>
        </p:nvSpPr>
        <p:spPr>
          <a:xfrm>
            <a:off x="6096000" y="1828800"/>
            <a:ext cx="6019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5400" b="1" dirty="0"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</a:t>
            </a:r>
            <a:r>
              <a:rPr lang="en-US" altLang="zh-CN" sz="5400" b="1" dirty="0">
                <a:latin typeface="+mn-lt"/>
                <a:ea typeface="KaiTi" panose="02010609060101010101" pitchFamily="49" charset="-122"/>
                <a:sym typeface="Wingdings" panose="05000000000000000000" pitchFamily="2" charset="2"/>
              </a:rPr>
              <a:t>1:3</a:t>
            </a:r>
            <a:r>
              <a:rPr lang="en-US" altLang="zh-CN" sz="2000" b="1" dirty="0"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 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已將一切關乎 </a:t>
            </a:r>
            <a:endParaRPr kumimoji="0" lang="en-US" altLang="zh-CN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5400" b="1" dirty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生命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和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虔敬   </a:t>
            </a:r>
            <a:endParaRPr kumimoji="0" lang="en-US" altLang="zh-CN" sz="54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5400" b="1" dirty="0">
                <a:solidFill>
                  <a:srgbClr val="92D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的事賜給我們</a:t>
            </a:r>
            <a:endParaRPr lang="en-US" sz="5400" b="1" dirty="0">
              <a:solidFill>
                <a:srgbClr val="92D05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85456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49A8E81-9CE4-8F2F-BBA8-AC6E9A639621}"/>
              </a:ext>
            </a:extLst>
          </p:cNvPr>
          <p:cNvSpPr txBox="1"/>
          <p:nvPr/>
        </p:nvSpPr>
        <p:spPr>
          <a:xfrm>
            <a:off x="0" y="1981200"/>
            <a:ext cx="12192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96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是你的責任</a:t>
            </a:r>
            <a:r>
              <a:rPr lang="zh-CN" altLang="en-US" sz="9600" b="1" dirty="0">
                <a:solidFill>
                  <a:srgbClr val="66FFFF"/>
                </a:solidFill>
                <a:latin typeface="+mn-ea"/>
                <a:cs typeface="Times New Roman" panose="02020603050405020304" pitchFamily="18" charset="0"/>
              </a:rPr>
              <a:t>去追求</a:t>
            </a:r>
            <a:endParaRPr lang="en-US" sz="9600" dirty="0">
              <a:solidFill>
                <a:srgbClr val="66FF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61263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2C025-F97E-457A-9DC0-14B70115E3F6}"/>
              </a:ext>
            </a:extLst>
          </p:cNvPr>
          <p:cNvSpPr/>
          <p:nvPr/>
        </p:nvSpPr>
        <p:spPr>
          <a:xfrm>
            <a:off x="152400" y="0"/>
            <a:ext cx="1173480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2400"/>
              </a:spcAft>
            </a:pP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兩次“</a:t>
            </a:r>
            <a:r>
              <a:rPr lang="zh-CN" altLang="en-US" sz="66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殷勤</a:t>
            </a: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”的命令</a:t>
            </a:r>
            <a:endParaRPr lang="en-US" sz="6600" b="1" dirty="0">
              <a:solidFill>
                <a:srgbClr val="66FF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algn="just">
              <a:spcBef>
                <a:spcPts val="0"/>
              </a:spcBef>
              <a:spcAft>
                <a:spcPts val="1200"/>
              </a:spcAft>
            </a:pPr>
            <a:r>
              <a:rPr lang="en-US" sz="66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你們</a:t>
            </a:r>
            <a:r>
              <a:rPr lang="zh-CN" altLang="en-US" sz="66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要分外地殷勤</a:t>
            </a:r>
            <a:endParaRPr lang="en-US" altLang="zh-CN" sz="6600" b="1" dirty="0">
              <a:solidFill>
                <a:srgbClr val="66FF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algn="just">
              <a:spcBef>
                <a:spcPts val="0"/>
              </a:spcBef>
              <a:spcAft>
                <a:spcPts val="2400"/>
              </a:spcAft>
            </a:pPr>
            <a:r>
              <a:rPr lang="en-US" sz="66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所以弟兄們 </a:t>
            </a:r>
            <a:r>
              <a:rPr lang="zh-CN" altLang="en-US" sz="66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應當更加殷勤</a:t>
            </a:r>
            <a:endParaRPr lang="en-US" altLang="zh-CN" sz="6600" b="1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6600" b="1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</a:t>
            </a:r>
            <a:r>
              <a:rPr lang="en-US" altLang="zh-CN" sz="2800" b="1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 </a:t>
            </a:r>
            <a:r>
              <a:rPr lang="zh-CN" altLang="en-US" sz="6600" b="1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是你的責任去追求屬靈操練</a:t>
            </a:r>
            <a:endParaRPr lang="en-US" sz="6600" b="1" dirty="0">
              <a:solidFill>
                <a:srgbClr val="66FF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7659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2C025-F97E-457A-9DC0-14B70115E3F6}"/>
              </a:ext>
            </a:extLst>
          </p:cNvPr>
          <p:cNvSpPr/>
          <p:nvPr/>
        </p:nvSpPr>
        <p:spPr>
          <a:xfrm>
            <a:off x="152400" y="0"/>
            <a:ext cx="12039600" cy="617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sz="66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這幾樣</a:t>
            </a: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”三次出現</a:t>
            </a:r>
            <a:endParaRPr lang="en-US" sz="6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66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充充足足的</a:t>
            </a:r>
            <a:r>
              <a:rPr lang="zh-CN" altLang="en-US" sz="66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有這幾樣</a:t>
            </a:r>
            <a:endParaRPr lang="en-US" altLang="zh-CN" sz="6600" b="1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66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人若</a:t>
            </a:r>
            <a:r>
              <a:rPr lang="zh-CN" altLang="en-US" sz="66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沒有這幾樣</a:t>
            </a:r>
            <a:endParaRPr lang="en-US" altLang="zh-CN" sz="6600" b="1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66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你們若</a:t>
            </a:r>
            <a:r>
              <a:rPr lang="zh-CN" altLang="en-US" sz="66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行這幾樣</a:t>
            </a: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 就永不失腳</a:t>
            </a:r>
            <a:endParaRPr lang="en-US" altLang="zh-CN" sz="6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TW" sz="6600" b="1" dirty="0">
                <a:solidFill>
                  <a:srgbClr val="66FFFF"/>
                </a:solidFill>
                <a:sym typeface="Wingdings" panose="05000000000000000000" pitchFamily="2" charset="2"/>
              </a:rPr>
              <a:t>	 </a:t>
            </a:r>
            <a:r>
              <a:rPr lang="zh-TW" altLang="en-US" sz="6600" b="1" dirty="0">
                <a:solidFill>
                  <a:srgbClr val="66FFFF"/>
                </a:solidFill>
              </a:rPr>
              <a:t>八樣的屬靈操練</a:t>
            </a:r>
            <a:endParaRPr lang="en-US" sz="6600" b="1" dirty="0">
              <a:solidFill>
                <a:srgbClr val="66FF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8949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49A8E81-9CE4-8F2F-BBA8-AC6E9A639621}"/>
              </a:ext>
            </a:extLst>
          </p:cNvPr>
          <p:cNvSpPr txBox="1"/>
          <p:nvPr/>
        </p:nvSpPr>
        <p:spPr>
          <a:xfrm>
            <a:off x="0" y="1981200"/>
            <a:ext cx="12192000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11000" b="1" dirty="0">
                <a:solidFill>
                  <a:srgbClr val="66FFFF"/>
                </a:solidFill>
                <a:latin typeface="+mn-ea"/>
                <a:cs typeface="Times New Roman" panose="02020603050405020304" pitchFamily="18" charset="0"/>
              </a:rPr>
              <a:t>信心</a:t>
            </a:r>
            <a:endParaRPr lang="en-US" sz="11000" dirty="0">
              <a:solidFill>
                <a:srgbClr val="66FF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528464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2C025-F97E-457A-9DC0-14B70115E3F6}"/>
              </a:ext>
            </a:extLst>
          </p:cNvPr>
          <p:cNvSpPr/>
          <p:nvPr/>
        </p:nvSpPr>
        <p:spPr>
          <a:xfrm>
            <a:off x="0" y="0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愛眾人的心 </a:t>
            </a:r>
            <a:endParaRPr lang="en-US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愛弟兄的心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虔敬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忍耐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節制</a:t>
            </a: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知識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德行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80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信心</a:t>
            </a:r>
            <a:endParaRPr lang="en-US" altLang="zh-CN" sz="8000" b="1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12992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43000"/>
            <a:ext cx="12191999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0"/>
              </a:spcAft>
            </a:pPr>
            <a:r>
              <a:rPr lang="zh-CN" altLang="en-US" sz="9600" b="1" dirty="0">
                <a:solidFill>
                  <a:srgbClr val="66FFFF"/>
                </a:solidFill>
                <a:latin typeface="+mn-ea"/>
                <a:cs typeface="SimSun" panose="02010600030101010101" pitchFamily="2" charset="-122"/>
              </a:rPr>
              <a:t>尼日利亞</a:t>
            </a:r>
            <a:r>
              <a:rPr lang="zh-TW" sz="9600" b="1" dirty="0">
                <a:solidFill>
                  <a:srgbClr val="66FFFF"/>
                </a:solidFill>
                <a:effectLst/>
                <a:latin typeface="+mn-ea"/>
                <a:cs typeface="SimSun" panose="02010600030101010101" pitchFamily="2" charset="-122"/>
              </a:rPr>
              <a:t>電郵</a:t>
            </a:r>
            <a:endParaRPr lang="en-US" altLang="zh-TW" sz="9600" b="1" dirty="0">
              <a:solidFill>
                <a:srgbClr val="66FFFF"/>
              </a:solidFill>
              <a:effectLst/>
              <a:latin typeface="+mn-ea"/>
              <a:cs typeface="SimSun" panose="02010600030101010101" pitchFamily="2" charset="-122"/>
            </a:endParaRPr>
          </a:p>
          <a:p>
            <a:pPr algn="ctr">
              <a:spcAft>
                <a:spcPts val="3000"/>
              </a:spcAft>
            </a:pPr>
            <a:r>
              <a:rPr lang="en-US" sz="8000" b="1" dirty="0">
                <a:effectLst/>
                <a:latin typeface="+mn-lt"/>
                <a:cs typeface="Times New Roman" panose="02020603050405020304" pitchFamily="18" charset="0"/>
              </a:rPr>
              <a:t>Nigerian scam email</a:t>
            </a:r>
            <a:endParaRPr lang="en-US" altLang="zh-CN" sz="8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3447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2C025-F97E-457A-9DC0-14B70115E3F6}"/>
              </a:ext>
            </a:extLst>
          </p:cNvPr>
          <p:cNvSpPr/>
          <p:nvPr/>
        </p:nvSpPr>
        <p:spPr>
          <a:xfrm>
            <a:off x="457200" y="381000"/>
            <a:ext cx="11049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4</a:t>
            </a: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他已將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又寶貴又極大的應許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賜給我們，叫我們既脫離世上從情欲來的敗壞，</a:t>
            </a:r>
            <a:endParaRPr kumimoji="0" lang="en-US" altLang="zh-CN" sz="6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就得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與神的性情有分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。 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CC35D21-DB82-F6EA-E351-823F55D04376}"/>
              </a:ext>
            </a:extLst>
          </p:cNvPr>
          <p:cNvSpPr/>
          <p:nvPr/>
        </p:nvSpPr>
        <p:spPr>
          <a:xfrm>
            <a:off x="3810000" y="457200"/>
            <a:ext cx="7696200" cy="9906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684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2C025-F97E-457A-9DC0-14B70115E3F6}"/>
              </a:ext>
            </a:extLst>
          </p:cNvPr>
          <p:cNvSpPr/>
          <p:nvPr/>
        </p:nvSpPr>
        <p:spPr>
          <a:xfrm>
            <a:off x="0" y="0"/>
            <a:ext cx="121920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zh-CN" altLang="en-US" sz="7200" b="1" u="sng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彼後</a:t>
            </a:r>
            <a:r>
              <a:rPr lang="en-US" altLang="zh-CN" sz="7200" b="1" u="sng" dirty="0">
                <a:solidFill>
                  <a:srgbClr val="66FFFF"/>
                </a:solidFill>
                <a:latin typeface="+mn-lt"/>
                <a:ea typeface="KaiTi" panose="02010609060101010101" pitchFamily="49" charset="-122"/>
              </a:rPr>
              <a:t>1:</a:t>
            </a:r>
            <a:r>
              <a:rPr lang="en-US" sz="7200" b="1" u="sng" dirty="0">
                <a:solidFill>
                  <a:srgbClr val="66FFFF"/>
                </a:solidFill>
                <a:latin typeface="+mn-lt"/>
                <a:ea typeface="KaiTi" panose="02010609060101010101" pitchFamily="49" charset="-122"/>
              </a:rPr>
              <a:t>1</a:t>
            </a:r>
            <a:br>
              <a:rPr lang="en-US" sz="72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7200" b="1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CN" altLang="en-US" sz="7200" b="1" dirty="0">
                <a:latin typeface="KaiTi" panose="02010609060101010101" pitchFamily="49" charset="-122"/>
                <a:ea typeface="KaiTi" panose="02010609060101010101" pitchFamily="49" charset="-122"/>
              </a:rPr>
              <a:t>靠著我們的神</a:t>
            </a:r>
            <a:endParaRPr lang="en-US" altLang="zh-CN" sz="7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zh-CN" altLang="en-US" sz="7200" b="1" dirty="0">
                <a:latin typeface="KaiTi" panose="02010609060101010101" pitchFamily="49" charset="-122"/>
                <a:ea typeface="KaiTi" panose="02010609060101010101" pitchFamily="49" charset="-122"/>
              </a:rPr>
              <a:t>和救主耶穌基督</a:t>
            </a:r>
            <a:r>
              <a:rPr lang="zh-CN" altLang="en-US" sz="72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的義</a:t>
            </a:r>
            <a:endParaRPr lang="en-US" altLang="zh-CN" sz="7200" b="1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zh-CN" altLang="en-US" sz="7200" b="1" dirty="0">
                <a:latin typeface="KaiTi" panose="02010609060101010101" pitchFamily="49" charset="-122"/>
                <a:ea typeface="KaiTi" panose="02010609060101010101" pitchFamily="49" charset="-122"/>
              </a:rPr>
              <a:t>得著和我們同樣</a:t>
            </a:r>
            <a:r>
              <a:rPr lang="zh-CN" altLang="en-US" sz="72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寶貴信心</a:t>
            </a:r>
            <a:r>
              <a:rPr lang="zh-CN" altLang="en-US" sz="7200" b="1" dirty="0">
                <a:latin typeface="KaiTi" panose="02010609060101010101" pitchFamily="49" charset="-122"/>
                <a:ea typeface="KaiTi" panose="02010609060101010101" pitchFamily="49" charset="-122"/>
              </a:rPr>
              <a:t>的人</a:t>
            </a:r>
            <a:endParaRPr lang="en-US" sz="7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BB0D222-0329-B6A4-0203-22009F848DA7}"/>
              </a:ext>
            </a:extLst>
          </p:cNvPr>
          <p:cNvSpPr/>
          <p:nvPr/>
        </p:nvSpPr>
        <p:spPr>
          <a:xfrm>
            <a:off x="2895600" y="2362200"/>
            <a:ext cx="7391400" cy="10668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4A1FAF8-5DD4-EF85-1442-B9D6F2FAF30F}"/>
              </a:ext>
            </a:extLst>
          </p:cNvPr>
          <p:cNvSpPr/>
          <p:nvPr/>
        </p:nvSpPr>
        <p:spPr>
          <a:xfrm>
            <a:off x="6591300" y="3581400"/>
            <a:ext cx="3695700" cy="10668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13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49A8E81-9CE4-8F2F-BBA8-AC6E9A639621}"/>
              </a:ext>
            </a:extLst>
          </p:cNvPr>
          <p:cNvSpPr txBox="1"/>
          <p:nvPr/>
        </p:nvSpPr>
        <p:spPr>
          <a:xfrm>
            <a:off x="0" y="1981200"/>
            <a:ext cx="12192000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11000" b="1" dirty="0">
                <a:solidFill>
                  <a:srgbClr val="66FFFF"/>
                </a:solidFill>
                <a:latin typeface="+mn-ea"/>
                <a:cs typeface="Times New Roman" panose="02020603050405020304" pitchFamily="18" charset="0"/>
              </a:rPr>
              <a:t>德行</a:t>
            </a:r>
            <a:endParaRPr lang="en-US" sz="11000" dirty="0">
              <a:solidFill>
                <a:srgbClr val="66FF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90755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2C025-F97E-457A-9DC0-14B70115E3F6}"/>
              </a:ext>
            </a:extLst>
          </p:cNvPr>
          <p:cNvSpPr/>
          <p:nvPr/>
        </p:nvSpPr>
        <p:spPr>
          <a:xfrm>
            <a:off x="0" y="0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愛眾人的心 </a:t>
            </a:r>
            <a:endParaRPr lang="en-US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愛弟兄的心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虔敬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忍耐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節制</a:t>
            </a: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知識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8000" b="1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en-US" sz="80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德行</a:t>
            </a:r>
            <a:endParaRPr lang="en-US" altLang="zh-CN" sz="8000" b="1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信心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842249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251BC48-3F8E-A19F-4C13-89FC918379FD}"/>
              </a:ext>
            </a:extLst>
          </p:cNvPr>
          <p:cNvSpPr txBox="1"/>
          <p:nvPr/>
        </p:nvSpPr>
        <p:spPr>
          <a:xfrm>
            <a:off x="0" y="0"/>
            <a:ext cx="12192000" cy="67710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sz="6200" b="1" u="sng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彼前</a:t>
            </a:r>
            <a:r>
              <a:rPr lang="en-US" sz="6200" b="1" u="sng" dirty="0">
                <a:solidFill>
                  <a:srgbClr val="66FFFF"/>
                </a:solidFill>
                <a:effectLst/>
                <a:latin typeface="+mn-lt"/>
                <a:cs typeface="Times New Roman" panose="02020603050405020304" pitchFamily="18" charset="0"/>
              </a:rPr>
              <a:t>2:9</a:t>
            </a:r>
          </a:p>
          <a:p>
            <a:pPr algn="ctr"/>
            <a:r>
              <a:rPr lang="zh-TW" sz="6200" b="1" dirty="0">
                <a:effectLst/>
                <a:latin typeface="+mn-ea"/>
                <a:cs typeface="Times New Roman" panose="02020603050405020304" pitchFamily="18" charset="0"/>
              </a:rPr>
              <a:t>惟有你們是被揀選的族類</a:t>
            </a:r>
            <a:endParaRPr lang="en-US" altLang="zh-TW" sz="6200" b="1" dirty="0">
              <a:effectLst/>
              <a:latin typeface="+mn-ea"/>
              <a:cs typeface="Times New Roman" panose="02020603050405020304" pitchFamily="18" charset="0"/>
            </a:endParaRPr>
          </a:p>
          <a:p>
            <a:pPr algn="ctr"/>
            <a:r>
              <a:rPr lang="zh-TW" sz="6200" b="1" dirty="0">
                <a:effectLst/>
                <a:latin typeface="+mn-ea"/>
                <a:cs typeface="Times New Roman" panose="02020603050405020304" pitchFamily="18" charset="0"/>
              </a:rPr>
              <a:t>是有君尊的祭司</a:t>
            </a:r>
            <a:endParaRPr lang="en-US" altLang="zh-TW" sz="6200" b="1" dirty="0">
              <a:effectLst/>
              <a:latin typeface="+mn-ea"/>
              <a:cs typeface="Times New Roman" panose="02020603050405020304" pitchFamily="18" charset="0"/>
            </a:endParaRPr>
          </a:p>
          <a:p>
            <a:pPr algn="ctr"/>
            <a:r>
              <a:rPr lang="zh-TW" sz="6200" b="1" dirty="0">
                <a:effectLst/>
                <a:latin typeface="+mn-ea"/>
                <a:cs typeface="Times New Roman" panose="02020603050405020304" pitchFamily="18" charset="0"/>
              </a:rPr>
              <a:t>是聖潔的國度</a:t>
            </a:r>
            <a:endParaRPr lang="en-US" altLang="zh-TW" sz="6200" b="1" dirty="0">
              <a:effectLst/>
              <a:latin typeface="+mn-ea"/>
              <a:cs typeface="Times New Roman" panose="02020603050405020304" pitchFamily="18" charset="0"/>
            </a:endParaRPr>
          </a:p>
          <a:p>
            <a:pPr algn="ctr"/>
            <a:r>
              <a:rPr lang="zh-TW" sz="6200" b="1" dirty="0">
                <a:effectLst/>
                <a:latin typeface="+mn-ea"/>
                <a:cs typeface="Times New Roman" panose="02020603050405020304" pitchFamily="18" charset="0"/>
              </a:rPr>
              <a:t>是屬神的子民</a:t>
            </a:r>
            <a:endParaRPr lang="en-US" altLang="zh-TW" sz="6200" b="1" dirty="0">
              <a:effectLst/>
              <a:latin typeface="+mn-ea"/>
              <a:cs typeface="Times New Roman" panose="02020603050405020304" pitchFamily="18" charset="0"/>
            </a:endParaRPr>
          </a:p>
          <a:p>
            <a:pPr algn="ctr"/>
            <a:r>
              <a:rPr lang="zh-TW" sz="6200" b="1" dirty="0">
                <a:effectLst/>
                <a:latin typeface="+mn-ea"/>
                <a:cs typeface="Times New Roman" panose="02020603050405020304" pitchFamily="18" charset="0"/>
              </a:rPr>
              <a:t>要叫你們</a:t>
            </a:r>
            <a:r>
              <a:rPr lang="zh-TW" sz="6200" b="1" dirty="0">
                <a:solidFill>
                  <a:srgbClr val="FFFF00"/>
                </a:solidFill>
                <a:effectLst/>
                <a:latin typeface="+mn-ea"/>
                <a:cs typeface="Times New Roman" panose="02020603050405020304" pitchFamily="18" charset="0"/>
              </a:rPr>
              <a:t>宣揚</a:t>
            </a:r>
            <a:r>
              <a:rPr lang="zh-TW" sz="6200" b="1" dirty="0">
                <a:effectLst/>
                <a:latin typeface="+mn-ea"/>
                <a:cs typeface="Times New Roman" panose="02020603050405020304" pitchFamily="18" charset="0"/>
              </a:rPr>
              <a:t>那召你們出黑暗</a:t>
            </a:r>
            <a:endParaRPr lang="en-US" altLang="zh-TW" sz="6200" b="1" dirty="0">
              <a:effectLst/>
              <a:latin typeface="+mn-ea"/>
              <a:cs typeface="Times New Roman" panose="02020603050405020304" pitchFamily="18" charset="0"/>
            </a:endParaRPr>
          </a:p>
          <a:p>
            <a:pPr algn="ctr"/>
            <a:r>
              <a:rPr lang="zh-TW" sz="6200" b="1" dirty="0">
                <a:effectLst/>
                <a:latin typeface="+mn-ea"/>
                <a:cs typeface="Times New Roman" panose="02020603050405020304" pitchFamily="18" charset="0"/>
              </a:rPr>
              <a:t>入奇妙光明者的</a:t>
            </a:r>
            <a:r>
              <a:rPr lang="zh-TW" sz="6200" b="1" dirty="0">
                <a:solidFill>
                  <a:srgbClr val="FFFF00"/>
                </a:solidFill>
                <a:effectLst/>
                <a:latin typeface="+mn-ea"/>
                <a:cs typeface="Times New Roman" panose="02020603050405020304" pitchFamily="18" charset="0"/>
              </a:rPr>
              <a:t>美德</a:t>
            </a:r>
            <a:endParaRPr lang="en-US" sz="6200" b="1" dirty="0">
              <a:solidFill>
                <a:srgbClr val="FFFF00"/>
              </a:solidFill>
              <a:latin typeface="+mn-ea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C09ED98-75D1-8EE7-740E-EC3D4B5C03F4}"/>
              </a:ext>
            </a:extLst>
          </p:cNvPr>
          <p:cNvSpPr/>
          <p:nvPr/>
        </p:nvSpPr>
        <p:spPr>
          <a:xfrm>
            <a:off x="4114800" y="4800600"/>
            <a:ext cx="1600200" cy="9144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1925AC0-1EB3-A295-9831-905A1195301F}"/>
              </a:ext>
            </a:extLst>
          </p:cNvPr>
          <p:cNvSpPr/>
          <p:nvPr/>
        </p:nvSpPr>
        <p:spPr>
          <a:xfrm>
            <a:off x="8077200" y="5791200"/>
            <a:ext cx="1676400" cy="9144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38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49A8E81-9CE4-8F2F-BBA8-AC6E9A639621}"/>
              </a:ext>
            </a:extLst>
          </p:cNvPr>
          <p:cNvSpPr txBox="1"/>
          <p:nvPr/>
        </p:nvSpPr>
        <p:spPr>
          <a:xfrm>
            <a:off x="0" y="1981200"/>
            <a:ext cx="12192000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11000" b="1" dirty="0">
                <a:solidFill>
                  <a:srgbClr val="66FFFF"/>
                </a:solidFill>
                <a:latin typeface="+mn-ea"/>
                <a:cs typeface="Times New Roman" panose="02020603050405020304" pitchFamily="18" charset="0"/>
              </a:rPr>
              <a:t>知識</a:t>
            </a:r>
            <a:endParaRPr lang="en-US" sz="11000" dirty="0">
              <a:solidFill>
                <a:srgbClr val="66FF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820048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2C025-F97E-457A-9DC0-14B70115E3F6}"/>
              </a:ext>
            </a:extLst>
          </p:cNvPr>
          <p:cNvSpPr/>
          <p:nvPr/>
        </p:nvSpPr>
        <p:spPr>
          <a:xfrm>
            <a:off x="0" y="0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愛眾人的心 </a:t>
            </a:r>
            <a:endParaRPr lang="en-US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愛弟兄的心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虔敬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忍耐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節制</a:t>
            </a: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</a:t>
            </a:r>
            <a:r>
              <a:rPr lang="zh-CN" altLang="en-US" sz="80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知識</a:t>
            </a:r>
            <a:endParaRPr lang="en-US" altLang="zh-CN" sz="8000" b="1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德行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信心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F766235-6253-4E2B-AC2D-14C5C3940CE3}"/>
              </a:ext>
            </a:extLst>
          </p:cNvPr>
          <p:cNvSpPr/>
          <p:nvPr/>
        </p:nvSpPr>
        <p:spPr>
          <a:xfrm>
            <a:off x="4291012" y="3962400"/>
            <a:ext cx="5567550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0" dirty="0">
                <a:solidFill>
                  <a:srgbClr val="FFFF00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  <a:sym typeface="Wingdings" panose="05000000000000000000" pitchFamily="2" charset="2"/>
              </a:rPr>
              <a:t> </a:t>
            </a:r>
            <a:r>
              <a:rPr lang="el-GR" sz="5000" dirty="0">
                <a:solidFill>
                  <a:srgbClr val="FFFF00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γνῶσις</a:t>
            </a:r>
            <a:r>
              <a:rPr lang="en-US" sz="5000" b="1" dirty="0">
                <a:solidFill>
                  <a:srgbClr val="FFFF00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>
                <a:solidFill>
                  <a:srgbClr val="FFFF00"/>
                </a:solidFill>
                <a:cs typeface="Times New Roman" panose="02020603050405020304" pitchFamily="18" charset="0"/>
              </a:rPr>
              <a:t>knowledge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5CDB23-F29F-448E-AE64-D6904873D88F}"/>
              </a:ext>
            </a:extLst>
          </p:cNvPr>
          <p:cNvSpPr/>
          <p:nvPr/>
        </p:nvSpPr>
        <p:spPr>
          <a:xfrm>
            <a:off x="5070563" y="4700826"/>
            <a:ext cx="4225837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5000" b="1" dirty="0">
                <a:solidFill>
                  <a:srgbClr val="FFC000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ἐπί</a:t>
            </a:r>
            <a:r>
              <a:rPr lang="el-GR" sz="5000" dirty="0">
                <a:solidFill>
                  <a:srgbClr val="FFFF00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γνωσις</a:t>
            </a:r>
            <a:r>
              <a:rPr lang="en-US" sz="5000" dirty="0">
                <a:solidFill>
                  <a:srgbClr val="FFFF00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50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知識</a:t>
            </a:r>
            <a:endParaRPr lang="en-US" sz="5000" dirty="0">
              <a:solidFill>
                <a:srgbClr val="FFFF00"/>
              </a:solidFill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D88CA80-879B-44B7-9A0B-4B022F9AE586}"/>
              </a:ext>
            </a:extLst>
          </p:cNvPr>
          <p:cNvCxnSpPr>
            <a:cxnSpLocks/>
          </p:cNvCxnSpPr>
          <p:nvPr/>
        </p:nvCxnSpPr>
        <p:spPr>
          <a:xfrm flipV="1">
            <a:off x="5603963" y="5486400"/>
            <a:ext cx="0" cy="457200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201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l.yimg.com/lk/api/res/1.2/WsrbFv86joqNdx34ex7Pjg--/YXBwaWQ9eW1lZGlhO2g9MzE5O3c9NjEw/http:/mit.zenfs.com/102/2011/02/Picture-2.png">
            <a:extLst>
              <a:ext uri="{FF2B5EF4-FFF2-40B4-BE49-F238E27FC236}">
                <a16:creationId xmlns:a16="http://schemas.microsoft.com/office/drawing/2014/main" id="{4993AF19-118F-442D-8A2C-82EB26278A22}"/>
              </a:ext>
            </a:extLst>
          </p:cNvPr>
          <p:cNvPicPr/>
          <p:nvPr/>
        </p:nvPicPr>
        <p:blipFill rotWithShape="1">
          <a:blip r:embed="rId2" cstate="print"/>
          <a:srcRect l="665" t="2500" r="2970" b="3362"/>
          <a:stretch/>
        </p:blipFill>
        <p:spPr bwMode="auto">
          <a:xfrm>
            <a:off x="288192" y="0"/>
            <a:ext cx="11294208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3ECA614-8925-4AB8-A676-AC13BDAFDDD5}"/>
              </a:ext>
            </a:extLst>
          </p:cNvPr>
          <p:cNvSpPr/>
          <p:nvPr/>
        </p:nvSpPr>
        <p:spPr>
          <a:xfrm>
            <a:off x="0" y="5750004"/>
            <a:ext cx="12192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請</a:t>
            </a:r>
            <a:r>
              <a:rPr lang="zh-CN" altLang="en-US" sz="66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保護</a:t>
            </a:r>
            <a:r>
              <a:rPr lang="en-US" sz="6600" b="1" dirty="0" err="1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瀕臨</a:t>
            </a:r>
            <a:r>
              <a:rPr lang="zh-CN" altLang="en-US" sz="66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絕種</a:t>
            </a:r>
            <a:r>
              <a:rPr lang="en-US" sz="6600" b="1" dirty="0" err="1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的樹章魚</a:t>
            </a:r>
            <a:endParaRPr lang="en-US" sz="6600" b="1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1509D33-4154-B773-34CF-7A1A60C27BC3}"/>
              </a:ext>
            </a:extLst>
          </p:cNvPr>
          <p:cNvSpPr/>
          <p:nvPr/>
        </p:nvSpPr>
        <p:spPr>
          <a:xfrm>
            <a:off x="4191000" y="381000"/>
            <a:ext cx="6096000" cy="1371600"/>
          </a:xfrm>
          <a:prstGeom prst="roundRect">
            <a:avLst/>
          </a:prstGeom>
          <a:noFill/>
          <a:ln w="57150">
            <a:solidFill>
              <a:srgbClr val="00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49A8E81-9CE4-8F2F-BBA8-AC6E9A639621}"/>
              </a:ext>
            </a:extLst>
          </p:cNvPr>
          <p:cNvSpPr txBox="1"/>
          <p:nvPr/>
        </p:nvSpPr>
        <p:spPr>
          <a:xfrm>
            <a:off x="0" y="1981200"/>
            <a:ext cx="12192000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11000" b="1" dirty="0">
                <a:solidFill>
                  <a:srgbClr val="66FFFF"/>
                </a:solidFill>
                <a:latin typeface="+mn-ea"/>
                <a:cs typeface="Times New Roman" panose="02020603050405020304" pitchFamily="18" charset="0"/>
              </a:rPr>
              <a:t>節制</a:t>
            </a:r>
            <a:endParaRPr lang="en-US" sz="11000" dirty="0">
              <a:solidFill>
                <a:srgbClr val="66FF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210021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2C025-F97E-457A-9DC0-14B70115E3F6}"/>
              </a:ext>
            </a:extLst>
          </p:cNvPr>
          <p:cNvSpPr/>
          <p:nvPr/>
        </p:nvSpPr>
        <p:spPr>
          <a:xfrm>
            <a:off x="0" y="0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愛眾人的心 </a:t>
            </a:r>
            <a:endParaRPr lang="en-US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愛弟兄的心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虔敬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忍耐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</a:t>
            </a:r>
            <a:r>
              <a:rPr lang="zh-CN" altLang="en-US" sz="80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節制</a:t>
            </a: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知識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德行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信心 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2A0439E-6DCE-5710-0E2D-27967F24252F}"/>
              </a:ext>
            </a:extLst>
          </p:cNvPr>
          <p:cNvSpPr/>
          <p:nvPr/>
        </p:nvSpPr>
        <p:spPr>
          <a:xfrm>
            <a:off x="4876800" y="2895600"/>
            <a:ext cx="723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6000" b="1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  <a:sym typeface="Wingdings" panose="05000000000000000000" pitchFamily="2" charset="2"/>
              </a:rPr>
              <a:t></a:t>
            </a:r>
            <a:r>
              <a:rPr lang="zh-CN" altLang="en-US" sz="6000" b="1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信實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zh-CN" altLang="en-US" sz="6000" b="1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溫柔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zh-CN" altLang="en-US" sz="72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節制</a:t>
            </a:r>
            <a:endParaRPr lang="en-US" altLang="zh-CN" sz="7200" b="1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sz="4800" b="1" dirty="0">
                <a:solidFill>
                  <a:srgbClr val="FFFF00"/>
                </a:solidFill>
                <a:latin typeface="+mn-lt"/>
              </a:rPr>
              <a:t>                             self-control</a:t>
            </a:r>
            <a:endParaRPr lang="en-US" sz="4800" b="1" dirty="0">
              <a:solidFill>
                <a:srgbClr val="FFFF00"/>
              </a:solidFill>
              <a:latin typeface="+mn-lt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49210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087940"/>
            <a:ext cx="12191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0"/>
              </a:spcAft>
            </a:pPr>
            <a:r>
              <a:rPr lang="zh-CN" altLang="en-US" sz="9600" b="1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你會被騙局所騙嗎</a:t>
            </a:r>
            <a:r>
              <a:rPr lang="zh-CN" altLang="en-US" sz="9600" b="1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endParaRPr lang="en-US" altLang="zh-CN" sz="9600" b="1" dirty="0">
              <a:solidFill>
                <a:srgbClr val="66FF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02930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0B24A8F-BC45-4B17-9391-A52D15FD1E00}"/>
              </a:ext>
            </a:extLst>
          </p:cNvPr>
          <p:cNvSpPr/>
          <p:nvPr/>
        </p:nvSpPr>
        <p:spPr>
          <a:xfrm>
            <a:off x="304800" y="0"/>
            <a:ext cx="11906250" cy="5824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300"/>
              </a:spcAft>
            </a:pPr>
            <a:r>
              <a:rPr lang="zh-CN" altLang="en-US" sz="6000" b="1" u="sng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加拉太書</a:t>
            </a:r>
            <a:r>
              <a:rPr lang="zh-CN" altLang="en-US" sz="3200" b="1" u="sng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sz="6000" b="1" u="sng" dirty="0">
                <a:solidFill>
                  <a:srgbClr val="66FFFF"/>
                </a:solidFill>
                <a:latin typeface="+mn-lt"/>
                <a:ea typeface="KaiTi" panose="02010609060101010101" pitchFamily="49" charset="-122"/>
              </a:rPr>
              <a:t>5:19</a:t>
            </a:r>
            <a:r>
              <a:rPr lang="en-US" altLang="zh-CN" sz="6000" b="1" u="sng" dirty="0">
                <a:solidFill>
                  <a:srgbClr val="66FFFF"/>
                </a:solidFill>
                <a:latin typeface="+mn-lt"/>
                <a:ea typeface="KaiTi" panose="02010609060101010101" pitchFamily="49" charset="-122"/>
              </a:rPr>
              <a:t>-21</a:t>
            </a:r>
            <a:r>
              <a:rPr lang="zh-CN" altLang="en-US" sz="6000" b="1" dirty="0">
                <a:latin typeface="+mn-lt"/>
                <a:ea typeface="KaiTi" panose="02010609060101010101" pitchFamily="49" charset="-122"/>
              </a:rPr>
              <a:t> </a:t>
            </a:r>
            <a:endParaRPr lang="en-US" altLang="zh-CN" sz="6000" b="1" dirty="0">
              <a:latin typeface="+mn-lt"/>
              <a:ea typeface="KaiTi" panose="02010609060101010101" pitchFamily="49" charset="-122"/>
            </a:endParaRPr>
          </a:p>
          <a:p>
            <a:pPr marL="0" marR="0" algn="just">
              <a:spcBef>
                <a:spcPts val="0"/>
              </a:spcBef>
              <a:spcAft>
                <a:spcPts val="300"/>
              </a:spcAft>
            </a:pPr>
            <a:r>
              <a:rPr lang="zh-CN" altLang="en-US" sz="6000" b="1" dirty="0">
                <a:latin typeface="KaiTi" panose="02010609060101010101" pitchFamily="49" charset="-122"/>
                <a:ea typeface="KaiTi" panose="02010609060101010101" pitchFamily="49" charset="-122"/>
              </a:rPr>
              <a:t>情欲的事 </a:t>
            </a:r>
            <a:r>
              <a:rPr lang="en-US" sz="6000" b="1" dirty="0">
                <a:latin typeface="KaiTi" panose="02010609060101010101" pitchFamily="49" charset="-122"/>
                <a:ea typeface="KaiTi" panose="02010609060101010101" pitchFamily="49" charset="-122"/>
              </a:rPr>
              <a:t>… </a:t>
            </a:r>
          </a:p>
          <a:p>
            <a:pPr marL="0" marR="0" algn="just">
              <a:spcBef>
                <a:spcPts val="0"/>
              </a:spcBef>
              <a:spcAft>
                <a:spcPts val="300"/>
              </a:spcAft>
            </a:pPr>
            <a:r>
              <a:rPr lang="zh-CN" altLang="en-US" sz="6000" b="1" dirty="0">
                <a:latin typeface="KaiTi" panose="02010609060101010101" pitchFamily="49" charset="-122"/>
                <a:ea typeface="KaiTi" panose="02010609060101010101" pitchFamily="49" charset="-122"/>
              </a:rPr>
              <a:t>如姦淫、污穢、邪蕩、拜偶像、</a:t>
            </a:r>
            <a:endParaRPr lang="en-US" altLang="zh-CN" sz="6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algn="just">
              <a:spcBef>
                <a:spcPts val="0"/>
              </a:spcBef>
              <a:spcAft>
                <a:spcPts val="300"/>
              </a:spcAft>
            </a:pPr>
            <a:r>
              <a:rPr lang="zh-CN" altLang="en-US" sz="6000" b="1" dirty="0">
                <a:latin typeface="KaiTi" panose="02010609060101010101" pitchFamily="49" charset="-122"/>
                <a:ea typeface="KaiTi" panose="02010609060101010101" pitchFamily="49" charset="-122"/>
              </a:rPr>
              <a:t>邪術、仇恨、爭競、忌恨、惱怒、</a:t>
            </a:r>
            <a:endParaRPr lang="en-US" altLang="zh-CN" sz="6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algn="just">
              <a:spcBef>
                <a:spcPts val="0"/>
              </a:spcBef>
              <a:spcAft>
                <a:spcPts val="300"/>
              </a:spcAft>
            </a:pPr>
            <a:r>
              <a:rPr lang="zh-CN" altLang="en-US" sz="6000" b="1" dirty="0">
                <a:latin typeface="KaiTi" panose="02010609060101010101" pitchFamily="49" charset="-122"/>
                <a:ea typeface="KaiTi" panose="02010609060101010101" pitchFamily="49" charset="-122"/>
              </a:rPr>
              <a:t>結黨、紛爭、異端、嫉妒、醉酒、</a:t>
            </a:r>
            <a:endParaRPr lang="en-US" altLang="zh-CN" sz="6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algn="just">
              <a:spcBef>
                <a:spcPts val="0"/>
              </a:spcBef>
              <a:spcAft>
                <a:spcPts val="300"/>
              </a:spcAft>
            </a:pPr>
            <a:r>
              <a:rPr lang="zh-CN" altLang="en-US" sz="6000" b="1" dirty="0">
                <a:latin typeface="KaiTi" panose="02010609060101010101" pitchFamily="49" charset="-122"/>
                <a:ea typeface="KaiTi" panose="02010609060101010101" pitchFamily="49" charset="-122"/>
              </a:rPr>
              <a:t>荒宴等類 </a:t>
            </a:r>
            <a:r>
              <a:rPr lang="en-US" sz="6000" b="1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endParaRPr lang="en-US" sz="6000" b="1" dirty="0"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900737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2C025-F97E-457A-9DC0-14B70115E3F6}"/>
              </a:ext>
            </a:extLst>
          </p:cNvPr>
          <p:cNvSpPr/>
          <p:nvPr/>
        </p:nvSpPr>
        <p:spPr>
          <a:xfrm>
            <a:off x="0" y="0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愛眾人的心 </a:t>
            </a:r>
            <a:endParaRPr lang="en-US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愛弟兄的心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虔敬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忍耐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</a:t>
            </a:r>
            <a:r>
              <a:rPr lang="zh-CN" altLang="en-US" sz="80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節制</a:t>
            </a: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知識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德行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信心 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2A0439E-6DCE-5710-0E2D-27967F24252F}"/>
              </a:ext>
            </a:extLst>
          </p:cNvPr>
          <p:cNvSpPr/>
          <p:nvPr/>
        </p:nvSpPr>
        <p:spPr>
          <a:xfrm>
            <a:off x="4876800" y="2895600"/>
            <a:ext cx="7162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60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  <a:sym typeface="Wingdings" panose="05000000000000000000" pitchFamily="2" charset="2"/>
              </a:rPr>
              <a:t></a:t>
            </a:r>
            <a:r>
              <a:rPr lang="en-US" sz="6000" b="1" dirty="0">
                <a:solidFill>
                  <a:srgbClr val="FFFF00"/>
                </a:solidFill>
                <a:latin typeface="+mn-lt"/>
              </a:rPr>
              <a:t>self-control </a:t>
            </a:r>
            <a:r>
              <a:rPr lang="zh-CN" altLang="en-US" sz="72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  <a:sym typeface="Wingdings" panose="05000000000000000000" pitchFamily="2" charset="2"/>
              </a:rPr>
              <a:t>自</a:t>
            </a:r>
            <a:r>
              <a:rPr lang="zh-CN" altLang="en-US" sz="72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制</a:t>
            </a:r>
            <a:endParaRPr lang="en-US" altLang="zh-CN" sz="7200" b="1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r>
              <a:rPr lang="zh-CN" altLang="en-US" sz="7200" b="1" dirty="0">
                <a:solidFill>
                  <a:srgbClr val="FFFFCC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是你的責任</a:t>
            </a:r>
            <a:endParaRPr lang="en-US" altLang="zh-CN" sz="7200" b="1" dirty="0">
              <a:solidFill>
                <a:srgbClr val="FFFFCC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r>
              <a:rPr lang="zh-CN" altLang="en-US" sz="7200" b="1" dirty="0">
                <a:solidFill>
                  <a:srgbClr val="FFFFCC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去追求聖潔</a:t>
            </a:r>
            <a:endParaRPr lang="en-US" sz="4800" b="1" dirty="0">
              <a:solidFill>
                <a:srgbClr val="FFFFCC"/>
              </a:solidFill>
              <a:latin typeface="+mn-lt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6933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49A8E81-9CE4-8F2F-BBA8-AC6E9A639621}"/>
              </a:ext>
            </a:extLst>
          </p:cNvPr>
          <p:cNvSpPr txBox="1"/>
          <p:nvPr/>
        </p:nvSpPr>
        <p:spPr>
          <a:xfrm>
            <a:off x="0" y="1981200"/>
            <a:ext cx="12192000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11000" b="1" dirty="0">
                <a:solidFill>
                  <a:srgbClr val="66FFFF"/>
                </a:solidFill>
                <a:latin typeface="+mn-ea"/>
                <a:cs typeface="Times New Roman" panose="02020603050405020304" pitchFamily="18" charset="0"/>
              </a:rPr>
              <a:t>忍耐</a:t>
            </a:r>
            <a:endParaRPr lang="en-US" sz="11000" dirty="0">
              <a:solidFill>
                <a:srgbClr val="66FF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908377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2C025-F97E-457A-9DC0-14B70115E3F6}"/>
              </a:ext>
            </a:extLst>
          </p:cNvPr>
          <p:cNvSpPr/>
          <p:nvPr/>
        </p:nvSpPr>
        <p:spPr>
          <a:xfrm>
            <a:off x="0" y="0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愛眾人的心 </a:t>
            </a:r>
            <a:endParaRPr lang="en-US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愛弟兄的心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虔敬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solidFill>
                  <a:srgbClr val="00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				</a:t>
            </a:r>
            <a:r>
              <a:rPr lang="zh-CN" altLang="en-US" sz="80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忍耐</a:t>
            </a:r>
            <a:endParaRPr lang="en-US" altLang="zh-CN" sz="8000" b="1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節制</a:t>
            </a: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知識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德行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信心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EB387E0-F5F4-42FC-B3C9-6F4841EB27D8}"/>
              </a:ext>
            </a:extLst>
          </p:cNvPr>
          <p:cNvSpPr/>
          <p:nvPr/>
        </p:nvSpPr>
        <p:spPr>
          <a:xfrm>
            <a:off x="5791201" y="2362200"/>
            <a:ext cx="6172199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buFont typeface="Wingdings" panose="05000000000000000000" pitchFamily="2" charset="2"/>
              <a:buChar char="ß"/>
            </a:pPr>
            <a:r>
              <a:rPr lang="el-GR" sz="5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ὑπομονή</a:t>
            </a:r>
            <a:r>
              <a:rPr lang="en-US" sz="5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altLang="zh-CN" sz="5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CN" sz="5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 </a:t>
            </a:r>
            <a:r>
              <a:rPr lang="en-US" altLang="zh-CN" sz="5400" b="1" dirty="0">
                <a:latin typeface="+mn-lt"/>
                <a:cs typeface="Times New Roman" panose="02020603050405020304" pitchFamily="18" charset="0"/>
                <a:sym typeface="Symbol" panose="05050102010706020507" pitchFamily="18" charset="2"/>
              </a:rPr>
              <a:t>patience </a:t>
            </a:r>
            <a:r>
              <a:rPr lang="zh-CN" altLang="en-US" sz="6000" b="1" dirty="0">
                <a:latin typeface="+mn-lt"/>
                <a:cs typeface="Times New Roman" panose="02020603050405020304" pitchFamily="18" charset="0"/>
                <a:sym typeface="Symbol" panose="05050102010706020507" pitchFamily="18" charset="2"/>
              </a:rPr>
              <a:t>耐性</a:t>
            </a:r>
            <a:endParaRPr lang="en-US" altLang="zh-CN" sz="6000" b="1" dirty="0">
              <a:latin typeface="+mn-lt"/>
              <a:cs typeface="Times New Roman" panose="02020603050405020304" pitchFamily="18" charset="0"/>
            </a:endParaRPr>
          </a:p>
          <a:p>
            <a:r>
              <a:rPr lang="en-US" altLang="zh-CN" sz="5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CN" sz="5400" b="1" dirty="0">
                <a:solidFill>
                  <a:srgbClr val="FFFF00"/>
                </a:solidFill>
                <a:latin typeface="+mn-lt"/>
                <a:cs typeface="Times New Roman" panose="02020603050405020304" pitchFamily="18" charset="0"/>
              </a:rPr>
              <a:t>perseverance </a:t>
            </a:r>
          </a:p>
          <a:p>
            <a:r>
              <a:rPr lang="en-US" altLang="zh-CN" sz="5400" b="1" dirty="0">
                <a:solidFill>
                  <a:srgbClr val="FFFF00"/>
                </a:solidFill>
                <a:latin typeface="+mn-lt"/>
                <a:cs typeface="Times New Roman" panose="02020603050405020304" pitchFamily="18" charset="0"/>
              </a:rPr>
              <a:t>    endurance</a:t>
            </a:r>
            <a:endParaRPr lang="en-US" sz="5400" b="1" dirty="0">
              <a:solidFill>
                <a:srgbClr val="FFFF00"/>
              </a:solidFill>
              <a:latin typeface="+mn-lt"/>
              <a:cs typeface="Times New Roman" panose="02020603050405020304" pitchFamily="18" charset="0"/>
            </a:endParaRPr>
          </a:p>
          <a:p>
            <a:r>
              <a:rPr lang="en-US" altLang="zh-CN" sz="5000" b="1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  </a:t>
            </a:r>
            <a:r>
              <a:rPr lang="zh-CN" altLang="en-US" sz="60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堅忍</a:t>
            </a:r>
            <a:endParaRPr lang="en-US" sz="60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BF84D9-1F9C-C58A-310F-C44815E56318}"/>
              </a:ext>
            </a:extLst>
          </p:cNvPr>
          <p:cNvSpPr txBox="1"/>
          <p:nvPr/>
        </p:nvSpPr>
        <p:spPr>
          <a:xfrm>
            <a:off x="152400" y="228600"/>
            <a:ext cx="41910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5400" b="1" dirty="0">
                <a:solidFill>
                  <a:srgbClr val="66FFFF"/>
                </a:solidFill>
                <a:latin typeface="+mn-ea"/>
              </a:rPr>
              <a:t>來</a:t>
            </a:r>
            <a:r>
              <a:rPr lang="en-US" sz="5400" b="1" dirty="0">
                <a:solidFill>
                  <a:srgbClr val="66FFFF"/>
                </a:solidFill>
                <a:latin typeface="+mn-lt"/>
              </a:rPr>
              <a:t>5:8</a:t>
            </a:r>
            <a:r>
              <a:rPr lang="en-US" sz="5400" b="1" dirty="0">
                <a:latin typeface="+mn-ea"/>
              </a:rPr>
              <a:t> </a:t>
            </a:r>
            <a:r>
              <a:rPr lang="zh-TW" altLang="en-US" sz="5400" b="1" dirty="0">
                <a:latin typeface="+mn-ea"/>
              </a:rPr>
              <a:t>因所受的苦難學了順從</a:t>
            </a:r>
            <a:endParaRPr lang="en-US" sz="54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97174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49A8E81-9CE4-8F2F-BBA8-AC6E9A639621}"/>
              </a:ext>
            </a:extLst>
          </p:cNvPr>
          <p:cNvSpPr txBox="1"/>
          <p:nvPr/>
        </p:nvSpPr>
        <p:spPr>
          <a:xfrm>
            <a:off x="0" y="1981200"/>
            <a:ext cx="12192000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11000" b="1" dirty="0">
                <a:solidFill>
                  <a:srgbClr val="66FFFF"/>
                </a:solidFill>
                <a:latin typeface="+mn-ea"/>
                <a:cs typeface="Times New Roman" panose="02020603050405020304" pitchFamily="18" charset="0"/>
              </a:rPr>
              <a:t>敬虔</a:t>
            </a:r>
            <a:endParaRPr lang="en-US" sz="11000" dirty="0">
              <a:solidFill>
                <a:srgbClr val="66FF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847601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2C025-F97E-457A-9DC0-14B70115E3F6}"/>
              </a:ext>
            </a:extLst>
          </p:cNvPr>
          <p:cNvSpPr/>
          <p:nvPr/>
        </p:nvSpPr>
        <p:spPr>
          <a:xfrm>
            <a:off x="0" y="0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愛眾人的心 </a:t>
            </a:r>
            <a:endParaRPr lang="en-US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愛弟兄的心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</a:t>
            </a:r>
            <a:r>
              <a:rPr lang="zh-CN" altLang="en-US" sz="80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虔敬</a:t>
            </a:r>
            <a:endParaRPr lang="en-US" altLang="zh-CN" sz="8000" b="1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忍耐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節制</a:t>
            </a: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知識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德行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信心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D2B202-0225-7BE4-9B86-8B0E82FBA116}"/>
              </a:ext>
            </a:extLst>
          </p:cNvPr>
          <p:cNvSpPr/>
          <p:nvPr/>
        </p:nvSpPr>
        <p:spPr>
          <a:xfrm>
            <a:off x="6705600" y="1752600"/>
            <a:ext cx="4419600" cy="91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buFont typeface="Wingdings" panose="05000000000000000000" pitchFamily="2" charset="2"/>
              <a:buChar char="ß"/>
            </a:pPr>
            <a:r>
              <a:rPr lang="en-US" altLang="zh-CN" sz="5400" b="1" dirty="0">
                <a:solidFill>
                  <a:srgbClr val="FFFF00"/>
                </a:solidFill>
                <a:latin typeface="+mn-lt"/>
                <a:cs typeface="Times New Roman" panose="02020603050405020304" pitchFamily="18" charset="0"/>
              </a:rPr>
              <a:t> godliness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794D6F-D419-859E-9793-698D70A0BB0C}"/>
              </a:ext>
            </a:extLst>
          </p:cNvPr>
          <p:cNvSpPr/>
          <p:nvPr/>
        </p:nvSpPr>
        <p:spPr>
          <a:xfrm>
            <a:off x="4419600" y="3733800"/>
            <a:ext cx="7772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zh-CN" altLang="en-US" sz="4800" b="1" u="sng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提前</a:t>
            </a:r>
            <a:r>
              <a:rPr lang="en-US" sz="4800" b="1" u="sng" dirty="0">
                <a:solidFill>
                  <a:srgbClr val="66FFFF"/>
                </a:solidFill>
                <a:latin typeface="+mn-lt"/>
                <a:ea typeface="KaiTi" panose="02010609060101010101" pitchFamily="49" charset="-122"/>
              </a:rPr>
              <a:t>4:7</a:t>
            </a:r>
            <a:r>
              <a:rPr 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CN" altLang="en-US" sz="48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在敬虔上操練自己</a:t>
            </a:r>
            <a:endParaRPr lang="en-US" altLang="zh-CN" sz="4800" b="1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8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en-US" sz="20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  <a:cs typeface="SimSun" panose="02010600030101010101" pitchFamily="2" charset="-122"/>
              </a:rPr>
              <a:t>操練身體，益處還少；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  <a:cs typeface="SimSun" panose="02010600030101010101" pitchFamily="2" charset="-12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zh-CN" altLang="en-US" sz="48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SimSun" panose="02010600030101010101" pitchFamily="2" charset="-122"/>
              </a:rPr>
              <a:t>惟獨敬虔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  <a:cs typeface="SimSun" panose="02010600030101010101" pitchFamily="2" charset="-122"/>
              </a:rPr>
              <a:t>，凡事都有益處，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  <a:cs typeface="SimSun" panose="02010600030101010101" pitchFamily="2" charset="-12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  <a:cs typeface="SimSun" panose="02010600030101010101" pitchFamily="2" charset="-122"/>
              </a:rPr>
              <a:t>因有今生和來生的應許。</a:t>
            </a:r>
            <a:endParaRPr lang="en-US" sz="4800" b="1" dirty="0"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1795D58-1A81-A85B-BA7D-E781118BE633}"/>
              </a:ext>
            </a:extLst>
          </p:cNvPr>
          <p:cNvSpPr/>
          <p:nvPr/>
        </p:nvSpPr>
        <p:spPr>
          <a:xfrm>
            <a:off x="7543800" y="5262056"/>
            <a:ext cx="4038600" cy="73059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631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49A8E81-9CE4-8F2F-BBA8-AC6E9A639621}"/>
              </a:ext>
            </a:extLst>
          </p:cNvPr>
          <p:cNvSpPr txBox="1"/>
          <p:nvPr/>
        </p:nvSpPr>
        <p:spPr>
          <a:xfrm>
            <a:off x="0" y="1981200"/>
            <a:ext cx="12192000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11000" b="1" dirty="0">
                <a:solidFill>
                  <a:srgbClr val="66FFFF"/>
                </a:solidFill>
                <a:latin typeface="+mn-ea"/>
                <a:cs typeface="Times New Roman" panose="02020603050405020304" pitchFamily="18" charset="0"/>
              </a:rPr>
              <a:t>愛人、愛神</a:t>
            </a:r>
            <a:endParaRPr lang="en-US" sz="11000" dirty="0">
              <a:solidFill>
                <a:srgbClr val="66FF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105167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2C025-F97E-457A-9DC0-14B70115E3F6}"/>
              </a:ext>
            </a:extLst>
          </p:cNvPr>
          <p:cNvSpPr/>
          <p:nvPr/>
        </p:nvSpPr>
        <p:spPr>
          <a:xfrm>
            <a:off x="0" y="0"/>
            <a:ext cx="121920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		</a:t>
            </a:r>
            <a:r>
              <a:rPr lang="zh-CN" altLang="en-US" sz="7000" b="1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愛眾人的心 </a:t>
            </a:r>
            <a:endParaRPr lang="en-US" sz="7000" b="1" dirty="0">
              <a:solidFill>
                <a:srgbClr val="66FF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	</a:t>
            </a:r>
            <a:r>
              <a:rPr lang="zh-CN" altLang="en-US" sz="7000" b="1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愛弟兄的心</a:t>
            </a:r>
            <a:endParaRPr lang="en-US" altLang="zh-CN" sz="7000" b="1" dirty="0">
              <a:solidFill>
                <a:srgbClr val="66FF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虔敬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忍耐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節制</a:t>
            </a: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知識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德行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信心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5D95140-2574-425C-BA79-EE310B479E07}"/>
              </a:ext>
            </a:extLst>
          </p:cNvPr>
          <p:cNvSpPr/>
          <p:nvPr/>
        </p:nvSpPr>
        <p:spPr>
          <a:xfrm>
            <a:off x="228600" y="304800"/>
            <a:ext cx="51054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5400" b="1" dirty="0" err="1">
                <a:solidFill>
                  <a:srgbClr val="66FFFF"/>
                </a:solidFill>
                <a:latin typeface="+mn-lt"/>
                <a:ea typeface="KaiTi" panose="02010609060101010101" pitchFamily="49" charset="-122"/>
                <a:sym typeface="Wingdings" panose="05000000000000000000" pitchFamily="2" charset="2"/>
              </a:rPr>
              <a:t>Phil</a:t>
            </a:r>
            <a:r>
              <a:rPr lang="en-US" altLang="zh-CN" sz="5400" b="1" dirty="0" err="1">
                <a:solidFill>
                  <a:srgbClr val="66FFFF"/>
                </a:solidFill>
                <a:latin typeface="+mn-lt"/>
                <a:ea typeface="KaiTi" panose="02010609060101010101" pitchFamily="49" charset="-122"/>
                <a:sym typeface="Wingdings" panose="05000000000000000000" pitchFamily="2" charset="2"/>
              </a:rPr>
              <a:t>a</a:t>
            </a:r>
            <a:r>
              <a:rPr lang="en-US" sz="5400" b="1" dirty="0" err="1">
                <a:solidFill>
                  <a:srgbClr val="66FFFF"/>
                </a:solidFill>
                <a:latin typeface="+mn-lt"/>
                <a:ea typeface="KaiTi" panose="02010609060101010101" pitchFamily="49" charset="-122"/>
                <a:sym typeface="Wingdings" panose="05000000000000000000" pitchFamily="2" charset="2"/>
              </a:rPr>
              <a:t>dephia</a:t>
            </a:r>
            <a:r>
              <a:rPr lang="zh-CN" altLang="en-US" sz="6000" b="1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費城</a:t>
            </a:r>
            <a:endParaRPr lang="en-US" altLang="zh-CN" sz="6000" b="1" dirty="0">
              <a:solidFill>
                <a:srgbClr val="66FFFF"/>
              </a:solidFill>
              <a:latin typeface="KaiTi" panose="02010609060101010101" pitchFamily="49" charset="-122"/>
              <a:ea typeface="KaiTi" panose="02010609060101010101" pitchFamily="49" charset="-122"/>
              <a:sym typeface="Wingdings" panose="05000000000000000000" pitchFamily="2" charset="2"/>
            </a:endParaRPr>
          </a:p>
          <a:p>
            <a:pPr algn="r"/>
            <a:r>
              <a:rPr lang="el-GR" sz="5600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φιλαδελφία</a:t>
            </a:r>
            <a:r>
              <a:rPr lang="en-US" sz="5600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5400" b="1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CCBED36-A4AC-4ABD-9278-53B9B265BA57}"/>
              </a:ext>
            </a:extLst>
          </p:cNvPr>
          <p:cNvSpPr/>
          <p:nvPr/>
        </p:nvSpPr>
        <p:spPr>
          <a:xfrm>
            <a:off x="5029200" y="3276600"/>
            <a:ext cx="7086600" cy="3531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300"/>
              </a:spcAft>
            </a:pPr>
            <a:r>
              <a:rPr lang="zh-CN" altLang="en-US" sz="54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約</a:t>
            </a:r>
            <a:r>
              <a:rPr lang="en-US" sz="5400" b="1" u="sng" dirty="0">
                <a:latin typeface="+mn-lt"/>
                <a:ea typeface="KaiTi" panose="02010609060101010101" pitchFamily="49" charset="-122"/>
              </a:rPr>
              <a:t>13:35</a:t>
            </a:r>
            <a:r>
              <a:rPr lang="en-US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pPr marL="0" marR="0" algn="ctr">
              <a:spcBef>
                <a:spcPts val="0"/>
              </a:spcBef>
              <a:spcAft>
                <a:spcPts val="300"/>
              </a:spcAft>
            </a:pPr>
            <a:r>
              <a:rPr lang="zh-CN" altLang="en-US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你們若有</a:t>
            </a:r>
            <a:r>
              <a:rPr lang="zh-CN" altLang="en-US" sz="54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彼此相愛的心</a:t>
            </a:r>
            <a:endParaRPr lang="en-US" altLang="zh-CN" sz="5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algn="ctr">
              <a:spcBef>
                <a:spcPts val="0"/>
              </a:spcBef>
              <a:spcAft>
                <a:spcPts val="300"/>
              </a:spcAft>
            </a:pPr>
            <a:r>
              <a:rPr lang="zh-CN" altLang="en-US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眾人因此就認出</a:t>
            </a:r>
            <a:endParaRPr lang="en-US" altLang="zh-CN" sz="5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algn="ctr">
              <a:spcBef>
                <a:spcPts val="0"/>
              </a:spcBef>
              <a:spcAft>
                <a:spcPts val="300"/>
              </a:spcAft>
            </a:pPr>
            <a:r>
              <a:rPr lang="zh-CN" altLang="en-US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你們是</a:t>
            </a:r>
            <a:r>
              <a:rPr lang="zh-CN" altLang="en-US" sz="54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我的門徒</a:t>
            </a:r>
            <a:r>
              <a:rPr lang="zh-CN" altLang="en-US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了</a:t>
            </a:r>
            <a:endParaRPr lang="en-US" sz="5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6583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2C025-F97E-457A-9DC0-14B70115E3F6}"/>
              </a:ext>
            </a:extLst>
          </p:cNvPr>
          <p:cNvSpPr/>
          <p:nvPr/>
        </p:nvSpPr>
        <p:spPr>
          <a:xfrm>
            <a:off x="0" y="0"/>
            <a:ext cx="121920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		</a:t>
            </a:r>
            <a:r>
              <a:rPr lang="zh-CN" altLang="en-US" sz="7000" b="1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愛眾人的心</a:t>
            </a:r>
            <a:r>
              <a:rPr lang="zh-CN" altLang="en-US" sz="7000" b="1" dirty="0">
                <a:solidFill>
                  <a:srgbClr val="00B0F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en-US" sz="7000" b="1" dirty="0">
              <a:solidFill>
                <a:srgbClr val="00B0F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	</a:t>
            </a:r>
            <a:r>
              <a:rPr lang="zh-CN" altLang="en-US" sz="7000" b="1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愛弟兄的心</a:t>
            </a:r>
            <a:endParaRPr lang="en-US" altLang="zh-CN" sz="7000" b="1" dirty="0">
              <a:solidFill>
                <a:srgbClr val="66FF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虔敬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忍耐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節制</a:t>
            </a: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知識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德行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信心</a:t>
            </a:r>
            <a:endParaRPr lang="en-US" altLang="zh-CN" sz="5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5D95140-2574-425C-BA79-EE310B479E07}"/>
              </a:ext>
            </a:extLst>
          </p:cNvPr>
          <p:cNvSpPr/>
          <p:nvPr/>
        </p:nvSpPr>
        <p:spPr>
          <a:xfrm>
            <a:off x="3200400" y="152400"/>
            <a:ext cx="360029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6000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ἀγάπη</a:t>
            </a:r>
            <a:r>
              <a:rPr lang="en-US" sz="6000" b="1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6000" b="1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</a:t>
            </a:r>
          </a:p>
          <a:p>
            <a:r>
              <a:rPr lang="en-US" sz="6000" b="1" dirty="0">
                <a:solidFill>
                  <a:srgbClr val="66FFFF"/>
                </a:solidFill>
                <a:latin typeface="+mn-lt"/>
                <a:ea typeface="KaiTi" panose="02010609060101010101" pitchFamily="49" charset="-122"/>
                <a:sym typeface="Wingdings" panose="05000000000000000000" pitchFamily="2" charset="2"/>
              </a:rPr>
              <a:t>love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158C914-8E4E-2930-22E6-D29CCF13A1EC}"/>
              </a:ext>
            </a:extLst>
          </p:cNvPr>
          <p:cNvSpPr/>
          <p:nvPr/>
        </p:nvSpPr>
        <p:spPr>
          <a:xfrm>
            <a:off x="7372508" y="76200"/>
            <a:ext cx="3676492" cy="10668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B7942E-B9C2-F1D6-2F14-C5D7E5DC8EBE}"/>
              </a:ext>
            </a:extLst>
          </p:cNvPr>
          <p:cNvSpPr/>
          <p:nvPr/>
        </p:nvSpPr>
        <p:spPr>
          <a:xfrm>
            <a:off x="4572000" y="3276600"/>
            <a:ext cx="7543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zh-CN" altLang="en-US" sz="54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林前</a:t>
            </a:r>
            <a:r>
              <a:rPr lang="en-US" sz="5400" b="1" u="sng" dirty="0">
                <a:latin typeface="+mn-lt"/>
                <a:ea typeface="KaiTi" panose="02010609060101010101" pitchFamily="49" charset="-122"/>
              </a:rPr>
              <a:t>13:13</a:t>
            </a:r>
            <a:r>
              <a:rPr lang="en-US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zh-CN" altLang="en-US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如今常存的</a:t>
            </a:r>
            <a:endParaRPr lang="en-US" altLang="zh-CN" sz="5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zh-CN" altLang="en-US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有</a:t>
            </a:r>
            <a:r>
              <a:rPr lang="zh-CN" altLang="en-US" sz="54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信</a:t>
            </a:r>
            <a:r>
              <a:rPr lang="en-US" altLang="zh-CN" sz="54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有</a:t>
            </a:r>
            <a:r>
              <a:rPr lang="zh-CN" altLang="en-US" sz="54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望</a:t>
            </a:r>
            <a:r>
              <a:rPr lang="en-US" altLang="zh-CN" sz="54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有</a:t>
            </a:r>
            <a:r>
              <a:rPr lang="zh-CN" altLang="en-US" sz="54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愛</a:t>
            </a:r>
            <a:endParaRPr lang="en-US" altLang="zh-CN" sz="5400" b="1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zh-CN" altLang="en-US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這三樣其中最大的是</a:t>
            </a:r>
            <a:r>
              <a:rPr lang="zh-CN" altLang="en-US" sz="54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愛</a:t>
            </a:r>
            <a:endParaRPr lang="en-US" sz="5400" b="1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B4FAC9E-7331-E82B-CFE6-0662E81BCDAD}"/>
              </a:ext>
            </a:extLst>
          </p:cNvPr>
          <p:cNvSpPr/>
          <p:nvPr/>
        </p:nvSpPr>
        <p:spPr>
          <a:xfrm>
            <a:off x="76200" y="5867400"/>
            <a:ext cx="1524000" cy="838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53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CCBED36-A4AC-4ABD-9278-53B9B265BA57}"/>
              </a:ext>
            </a:extLst>
          </p:cNvPr>
          <p:cNvSpPr/>
          <p:nvPr/>
        </p:nvSpPr>
        <p:spPr>
          <a:xfrm>
            <a:off x="0" y="0"/>
            <a:ext cx="12192000" cy="5747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300"/>
              </a:spcAft>
            </a:pPr>
            <a:r>
              <a:rPr lang="zh-CN" altLang="en-US" sz="7200" b="1" u="sng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可</a:t>
            </a:r>
            <a:r>
              <a:rPr lang="en-US" sz="7200" b="1" u="sng" dirty="0">
                <a:solidFill>
                  <a:srgbClr val="66FFFF"/>
                </a:solidFill>
                <a:latin typeface="+mn-lt"/>
                <a:ea typeface="KaiTi" panose="02010609060101010101" pitchFamily="49" charset="-122"/>
              </a:rPr>
              <a:t>12:30</a:t>
            </a:r>
            <a:r>
              <a:rPr lang="en-US" sz="7200" b="1" dirty="0">
                <a:latin typeface="+mn-lt"/>
                <a:ea typeface="KaiTi" panose="02010609060101010101" pitchFamily="49" charset="-122"/>
              </a:rPr>
              <a:t> </a:t>
            </a:r>
          </a:p>
          <a:p>
            <a:pPr marL="0" marR="0" algn="ctr">
              <a:spcBef>
                <a:spcPts val="0"/>
              </a:spcBef>
              <a:spcAft>
                <a:spcPts val="300"/>
              </a:spcAft>
            </a:pPr>
            <a:r>
              <a:rPr lang="zh-CN" altLang="en-US" sz="7200" b="1" dirty="0">
                <a:latin typeface="KaiTi" panose="02010609060101010101" pitchFamily="49" charset="-122"/>
                <a:ea typeface="KaiTi" panose="02010609060101010101" pitchFamily="49" charset="-122"/>
              </a:rPr>
              <a:t>你要盡心、盡性、盡意、盡力 </a:t>
            </a:r>
            <a:r>
              <a:rPr lang="zh-CN" altLang="en-US" sz="72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愛主你的神</a:t>
            </a:r>
            <a:endParaRPr lang="en-US" altLang="zh-CN" sz="7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algn="ctr">
              <a:spcBef>
                <a:spcPts val="0"/>
              </a:spcBef>
              <a:spcAft>
                <a:spcPts val="300"/>
              </a:spcAft>
            </a:pPr>
            <a:r>
              <a:rPr lang="en-US" sz="66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31</a:t>
            </a:r>
            <a:r>
              <a:rPr 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7200" b="1" dirty="0">
                <a:latin typeface="KaiTi" panose="02010609060101010101" pitchFamily="49" charset="-122"/>
                <a:ea typeface="KaiTi" panose="02010609060101010101" pitchFamily="49" charset="-122"/>
              </a:rPr>
              <a:t>其次就是說</a:t>
            </a:r>
            <a:endParaRPr lang="en-US" altLang="zh-CN" sz="7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algn="ctr">
              <a:spcBef>
                <a:spcPts val="0"/>
              </a:spcBef>
              <a:spcAft>
                <a:spcPts val="300"/>
              </a:spcAft>
            </a:pPr>
            <a:r>
              <a:rPr lang="zh-CN" altLang="en-US" sz="72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要愛人如己</a:t>
            </a:r>
            <a:endParaRPr lang="en-US" altLang="zh-CN" sz="7200" b="1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64057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34113"/>
            <a:ext cx="12191999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0"/>
              </a:spcAft>
            </a:pPr>
            <a:r>
              <a:rPr lang="zh-TW" sz="9600" b="1" dirty="0">
                <a:solidFill>
                  <a:srgbClr val="66FFFF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如何更深認識基督</a:t>
            </a:r>
            <a:r>
              <a:rPr lang="zh-CN" altLang="en-US" sz="9600" b="1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endParaRPr lang="en-US" altLang="zh-CN" sz="9600" b="1" dirty="0">
              <a:solidFill>
                <a:srgbClr val="66FF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9600" b="1" dirty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彼得後書 </a:t>
            </a:r>
            <a:r>
              <a:rPr lang="en-US" altLang="zh-CN" sz="9600" b="1" dirty="0">
                <a:solidFill>
                  <a:prstClr val="white"/>
                </a:solidFill>
                <a:latin typeface="+mn-lt"/>
                <a:ea typeface="DFKai-SB" pitchFamily="65" charset="-120"/>
              </a:rPr>
              <a:t>1:5-8</a:t>
            </a:r>
            <a:endParaRPr lang="en-US" sz="9600" dirty="0">
              <a:solidFill>
                <a:prstClr val="white"/>
              </a:solidFill>
              <a:latin typeface="+mn-lt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422307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49A8E81-9CE4-8F2F-BBA8-AC6E9A639621}"/>
              </a:ext>
            </a:extLst>
          </p:cNvPr>
          <p:cNvSpPr txBox="1"/>
          <p:nvPr/>
        </p:nvSpPr>
        <p:spPr>
          <a:xfrm>
            <a:off x="0" y="1143000"/>
            <a:ext cx="1219200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11000" b="1" dirty="0">
                <a:solidFill>
                  <a:srgbClr val="66FFFF"/>
                </a:solidFill>
                <a:latin typeface="+mn-ea"/>
                <a:cs typeface="Times New Roman" panose="02020603050405020304" pitchFamily="18" charset="0"/>
              </a:rPr>
              <a:t>追求屬靈操練</a:t>
            </a:r>
            <a:endParaRPr lang="en-US" altLang="zh-CN" sz="11000" b="1" dirty="0">
              <a:solidFill>
                <a:srgbClr val="66FFFF"/>
              </a:solidFill>
              <a:latin typeface="+mn-ea"/>
              <a:cs typeface="Times New Roman" panose="02020603050405020304" pitchFamily="18" charset="0"/>
            </a:endParaRPr>
          </a:p>
          <a:p>
            <a:pPr algn="ctr"/>
            <a:r>
              <a:rPr lang="zh-CN" altLang="en-US" sz="11000" b="1" dirty="0">
                <a:latin typeface="+mn-ea"/>
                <a:cs typeface="Times New Roman" panose="02020603050405020304" pitchFamily="18" charset="0"/>
              </a:rPr>
              <a:t>可以更深認識基督</a:t>
            </a:r>
            <a:endParaRPr lang="en-US" sz="11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3987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2C025-F97E-457A-9DC0-14B70115E3F6}"/>
              </a:ext>
            </a:extLst>
          </p:cNvPr>
          <p:cNvSpPr/>
          <p:nvPr/>
        </p:nvSpPr>
        <p:spPr>
          <a:xfrm>
            <a:off x="0" y="0"/>
            <a:ext cx="1219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zh-CN" altLang="en-US" sz="7200" b="1" u="sng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彼後</a:t>
            </a:r>
            <a:r>
              <a:rPr lang="en-US" altLang="zh-CN" sz="7200" b="1" u="sng" dirty="0">
                <a:solidFill>
                  <a:srgbClr val="66FFFF"/>
                </a:solidFill>
                <a:latin typeface="+mn-lt"/>
                <a:ea typeface="KaiTi" panose="02010609060101010101" pitchFamily="49" charset="-122"/>
              </a:rPr>
              <a:t>1</a:t>
            </a:r>
            <a:r>
              <a:rPr lang="en-US" sz="7200" b="1" u="sng" dirty="0">
                <a:solidFill>
                  <a:srgbClr val="66FFFF"/>
                </a:solidFill>
                <a:latin typeface="+mn-lt"/>
                <a:ea typeface="KaiTi" panose="02010609060101010101" pitchFamily="49" charset="-122"/>
              </a:rPr>
              <a:t>:8</a:t>
            </a:r>
            <a:r>
              <a:rPr lang="en-US" sz="72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en-US" sz="7200" b="1" dirty="0">
              <a:solidFill>
                <a:srgbClr val="66FF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zh-CN" altLang="en-US" sz="7200" b="1" dirty="0">
                <a:latin typeface="KaiTi" panose="02010609060101010101" pitchFamily="49" charset="-122"/>
                <a:ea typeface="KaiTi" panose="02010609060101010101" pitchFamily="49" charset="-122"/>
              </a:rPr>
              <a:t>你們若充充足足的有這幾樣</a:t>
            </a:r>
            <a:endParaRPr lang="en-US" altLang="zh-CN" sz="7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zh-CN" altLang="en-US" sz="7200" b="1" dirty="0">
                <a:latin typeface="KaiTi" panose="02010609060101010101" pitchFamily="49" charset="-122"/>
                <a:ea typeface="KaiTi" panose="02010609060101010101" pitchFamily="49" charset="-122"/>
              </a:rPr>
              <a:t> 就必使你們在</a:t>
            </a:r>
            <a:endParaRPr lang="en-US" altLang="zh-CN" sz="7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zh-CN" altLang="en-US" sz="72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認識</a:t>
            </a:r>
            <a:r>
              <a:rPr lang="zh-CN" altLang="en-US" sz="7200" b="1" dirty="0">
                <a:latin typeface="KaiTi" panose="02010609060101010101" pitchFamily="49" charset="-122"/>
                <a:ea typeface="KaiTi" panose="02010609060101010101" pitchFamily="49" charset="-122"/>
              </a:rPr>
              <a:t>我們的</a:t>
            </a:r>
            <a:r>
              <a:rPr lang="zh-CN" altLang="en-US" sz="72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主耶穌基督</a:t>
            </a:r>
            <a:r>
              <a:rPr lang="zh-CN" altLang="en-US" sz="7200" b="1" dirty="0">
                <a:latin typeface="KaiTi" panose="02010609060101010101" pitchFamily="49" charset="-122"/>
                <a:ea typeface="KaiTi" panose="02010609060101010101" pitchFamily="49" charset="-122"/>
              </a:rPr>
              <a:t>上</a:t>
            </a:r>
            <a:endParaRPr lang="en-US" altLang="zh-CN" sz="7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zh-CN" altLang="en-US" sz="7200" b="1" dirty="0">
                <a:latin typeface="KaiTi" panose="02010609060101010101" pitchFamily="49" charset="-122"/>
                <a:ea typeface="KaiTi" panose="02010609060101010101" pitchFamily="49" charset="-122"/>
              </a:rPr>
              <a:t>不至於閑懶不結果子了</a:t>
            </a:r>
            <a:endParaRPr lang="en-US" sz="7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F728FF7-32B4-F54F-547E-C99C2DAB1858}"/>
              </a:ext>
            </a:extLst>
          </p:cNvPr>
          <p:cNvSpPr/>
          <p:nvPr/>
        </p:nvSpPr>
        <p:spPr>
          <a:xfrm>
            <a:off x="130214" y="2438400"/>
            <a:ext cx="291778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5400" dirty="0">
                <a:solidFill>
                  <a:srgbClr val="FFFF00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ἐπίγνωσις</a:t>
            </a:r>
            <a:endParaRPr lang="en-US" sz="5400" dirty="0">
              <a:solidFill>
                <a:srgbClr val="FFFF00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01477F1-06C8-093D-BC78-44E33C55AB73}"/>
              </a:ext>
            </a:extLst>
          </p:cNvPr>
          <p:cNvSpPr/>
          <p:nvPr/>
        </p:nvSpPr>
        <p:spPr>
          <a:xfrm>
            <a:off x="4343400" y="4495800"/>
            <a:ext cx="1752600" cy="1143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0B52753-0725-55F2-7F47-8F0908255849}"/>
              </a:ext>
            </a:extLst>
          </p:cNvPr>
          <p:cNvSpPr/>
          <p:nvPr/>
        </p:nvSpPr>
        <p:spPr>
          <a:xfrm>
            <a:off x="6172200" y="4495800"/>
            <a:ext cx="3581400" cy="1143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09EC61E-1AB4-3BF0-8DBF-5AA0051C769E}"/>
              </a:ext>
            </a:extLst>
          </p:cNvPr>
          <p:cNvSpPr/>
          <p:nvPr/>
        </p:nvSpPr>
        <p:spPr>
          <a:xfrm>
            <a:off x="8839200" y="1143000"/>
            <a:ext cx="2895600" cy="1143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5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234113"/>
            <a:ext cx="11963399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0"/>
              </a:spcAft>
            </a:pPr>
            <a:r>
              <a:rPr lang="zh-TW" sz="9200" b="1" dirty="0">
                <a:solidFill>
                  <a:srgbClr val="66FFFF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如何</a:t>
            </a:r>
            <a:r>
              <a:rPr lang="zh-CN" altLang="en-US" sz="9200" b="1" dirty="0">
                <a:solidFill>
                  <a:srgbClr val="66FFFF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追求這屬靈操練</a:t>
            </a:r>
            <a:r>
              <a:rPr lang="zh-CN" altLang="en-US" sz="9200" b="1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endParaRPr lang="en-US" altLang="zh-CN" sz="9200" b="1" dirty="0">
              <a:solidFill>
                <a:srgbClr val="66FF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984209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34113"/>
            <a:ext cx="1219199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0"/>
              </a:spcAft>
            </a:pPr>
            <a:r>
              <a:rPr lang="zh-CN" altLang="en-US" sz="11000" b="1" dirty="0">
                <a:solidFill>
                  <a:srgbClr val="66FFFF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例</a:t>
            </a:r>
            <a:r>
              <a:rPr lang="en-US" altLang="zh-CN" sz="11000" b="1" dirty="0">
                <a:solidFill>
                  <a:srgbClr val="66FFFF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11000" b="1" dirty="0">
                <a:solidFill>
                  <a:srgbClr val="66FFFF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夫妻關係</a:t>
            </a:r>
            <a:endParaRPr lang="en-US" altLang="zh-CN" sz="11000" b="1" dirty="0">
              <a:solidFill>
                <a:srgbClr val="66FF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051377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2C025-F97E-457A-9DC0-14B70115E3F6}"/>
              </a:ext>
            </a:extLst>
          </p:cNvPr>
          <p:cNvSpPr/>
          <p:nvPr/>
        </p:nvSpPr>
        <p:spPr>
          <a:xfrm>
            <a:off x="0" y="0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愛眾人的心 </a:t>
            </a:r>
            <a:endParaRPr lang="en-US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愛弟兄的心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虔敬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忍耐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節制</a:t>
            </a: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</a:t>
            </a:r>
            <a:r>
              <a:rPr lang="zh-CN" altLang="en-US" sz="80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知識</a:t>
            </a:r>
            <a:endParaRPr lang="en-US" altLang="zh-CN" sz="8000" b="1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德行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信心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EFA98FE-D316-BA8C-A631-FF301F968F8D}"/>
              </a:ext>
            </a:extLst>
          </p:cNvPr>
          <p:cNvSpPr/>
          <p:nvPr/>
        </p:nvSpPr>
        <p:spPr>
          <a:xfrm>
            <a:off x="4267200" y="3810000"/>
            <a:ext cx="632256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dirty="0">
                <a:solidFill>
                  <a:srgbClr val="FFFF00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  <a:sym typeface="Wingdings" panose="05000000000000000000" pitchFamily="2" charset="2"/>
              </a:rPr>
              <a:t> </a:t>
            </a:r>
            <a:r>
              <a:rPr lang="zh-CN" altLang="en-US" sz="6600" b="1" dirty="0">
                <a:solidFill>
                  <a:srgbClr val="FFFF00"/>
                </a:solidFill>
                <a:latin typeface="+mn-ea"/>
                <a:cs typeface="Times New Roman" panose="02020603050405020304" pitchFamily="18" charset="0"/>
              </a:rPr>
              <a:t>從知識開始！</a:t>
            </a:r>
            <a:endParaRPr lang="en-US" sz="6600" b="1" dirty="0">
              <a:solidFill>
                <a:srgbClr val="FFFF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4896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2A5FDC5-756A-41D2-8E8D-42E7A2A318BE}"/>
              </a:ext>
            </a:extLst>
          </p:cNvPr>
          <p:cNvSpPr/>
          <p:nvPr/>
        </p:nvSpPr>
        <p:spPr>
          <a:xfrm>
            <a:off x="0" y="0"/>
            <a:ext cx="12192000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600"/>
              </a:spcAft>
            </a:pPr>
            <a:r>
              <a:rPr lang="zh-CN" altLang="en-US" sz="8000" b="1" u="sng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弗</a:t>
            </a:r>
            <a:r>
              <a:rPr lang="en-US" altLang="zh-CN" sz="8000" b="1" u="sng" dirty="0">
                <a:solidFill>
                  <a:srgbClr val="66FFFF"/>
                </a:solidFill>
                <a:latin typeface="+mn-lt"/>
                <a:ea typeface="KaiTi" panose="02010609060101010101" pitchFamily="49" charset="-122"/>
              </a:rPr>
              <a:t>5:</a:t>
            </a:r>
            <a:r>
              <a:rPr lang="en-US" sz="8000" b="1" u="sng" dirty="0">
                <a:solidFill>
                  <a:srgbClr val="66FFFF"/>
                </a:solidFill>
                <a:latin typeface="+mn-lt"/>
                <a:ea typeface="KaiTi" panose="02010609060101010101" pitchFamily="49" charset="-122"/>
              </a:rPr>
              <a:t>22</a:t>
            </a:r>
            <a:r>
              <a:rPr lang="en-US" sz="8000" b="1" dirty="0">
                <a:latin typeface="+mn-lt"/>
                <a:ea typeface="KaiTi" panose="02010609060101010101" pitchFamily="49" charset="-122"/>
              </a:rPr>
              <a:t> </a:t>
            </a:r>
          </a:p>
          <a:p>
            <a:pPr marL="0" marR="0" algn="ctr">
              <a:spcBef>
                <a:spcPts val="0"/>
              </a:spcBef>
              <a:spcAft>
                <a:spcPts val="600"/>
              </a:spcAft>
            </a:pPr>
            <a:r>
              <a:rPr lang="zh-CN" altLang="en-US" sz="8000" b="1" dirty="0">
                <a:latin typeface="KaiTi" panose="02010609060101010101" pitchFamily="49" charset="-122"/>
                <a:ea typeface="KaiTi" panose="02010609060101010101" pitchFamily="49" charset="-122"/>
              </a:rPr>
              <a:t>你們作妻子的</a:t>
            </a:r>
            <a:endParaRPr lang="en-US" altLang="zh-CN" sz="8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algn="ctr">
              <a:spcBef>
                <a:spcPts val="0"/>
              </a:spcBef>
              <a:spcAft>
                <a:spcPts val="600"/>
              </a:spcAft>
            </a:pPr>
            <a:r>
              <a:rPr lang="zh-CN" altLang="en-US" sz="8000" b="1" dirty="0">
                <a:latin typeface="KaiTi" panose="02010609060101010101" pitchFamily="49" charset="-122"/>
                <a:ea typeface="KaiTi" panose="02010609060101010101" pitchFamily="49" charset="-122"/>
              </a:rPr>
              <a:t>當順服自己的丈夫</a:t>
            </a:r>
            <a:endParaRPr lang="en-US" altLang="zh-CN" sz="8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algn="ctr">
              <a:spcBef>
                <a:spcPts val="0"/>
              </a:spcBef>
              <a:spcAft>
                <a:spcPts val="600"/>
              </a:spcAft>
            </a:pPr>
            <a:r>
              <a:rPr lang="zh-CN" altLang="en-US" sz="8000" b="1" dirty="0">
                <a:latin typeface="KaiTi" panose="02010609060101010101" pitchFamily="49" charset="-122"/>
                <a:ea typeface="KaiTi" panose="02010609060101010101" pitchFamily="49" charset="-122"/>
              </a:rPr>
              <a:t>如同順服主</a:t>
            </a:r>
            <a:endParaRPr lang="en-US" altLang="zh-CN" sz="8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0467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2A5FDC5-756A-41D2-8E8D-42E7A2A318BE}"/>
              </a:ext>
            </a:extLst>
          </p:cNvPr>
          <p:cNvSpPr/>
          <p:nvPr/>
        </p:nvSpPr>
        <p:spPr>
          <a:xfrm>
            <a:off x="0" y="0"/>
            <a:ext cx="12192000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600"/>
              </a:spcAft>
            </a:pPr>
            <a:r>
              <a:rPr lang="zh-CN" altLang="en-US" sz="8000" b="1" u="sng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弗</a:t>
            </a:r>
            <a:r>
              <a:rPr lang="en-US" altLang="zh-CN" sz="8000" b="1" u="sng" dirty="0">
                <a:solidFill>
                  <a:srgbClr val="66FFFF"/>
                </a:solidFill>
                <a:latin typeface="+mn-lt"/>
                <a:ea typeface="KaiTi" panose="02010609060101010101" pitchFamily="49" charset="-122"/>
              </a:rPr>
              <a:t>5:</a:t>
            </a:r>
            <a:r>
              <a:rPr lang="en-US" sz="8000" b="1" u="sng" dirty="0">
                <a:solidFill>
                  <a:srgbClr val="66FFFF"/>
                </a:solidFill>
                <a:latin typeface="+mn-lt"/>
                <a:ea typeface="KaiTi" panose="02010609060101010101" pitchFamily="49" charset="-122"/>
              </a:rPr>
              <a:t>28</a:t>
            </a:r>
            <a:r>
              <a:rPr lang="en-US" sz="8000" b="1" dirty="0">
                <a:latin typeface="+mn-lt"/>
                <a:ea typeface="KaiTi" panose="02010609060101010101" pitchFamily="49" charset="-122"/>
              </a:rPr>
              <a:t> </a:t>
            </a:r>
          </a:p>
          <a:p>
            <a:pPr marL="0" marR="0" algn="ctr">
              <a:spcBef>
                <a:spcPts val="0"/>
              </a:spcBef>
              <a:spcAft>
                <a:spcPts val="600"/>
              </a:spcAft>
            </a:pPr>
            <a:r>
              <a:rPr lang="zh-CN" altLang="en-US" sz="8000" b="1" dirty="0">
                <a:latin typeface="KaiTi" panose="02010609060101010101" pitchFamily="49" charset="-122"/>
                <a:ea typeface="KaiTi" panose="02010609060101010101" pitchFamily="49" charset="-122"/>
              </a:rPr>
              <a:t>丈夫也當照樣愛妻子</a:t>
            </a:r>
            <a:endParaRPr lang="en-US" altLang="zh-CN" sz="8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algn="ctr">
              <a:spcBef>
                <a:spcPts val="0"/>
              </a:spcBef>
              <a:spcAft>
                <a:spcPts val="600"/>
              </a:spcAft>
            </a:pPr>
            <a:r>
              <a:rPr lang="zh-CN" altLang="en-US" sz="8000" b="1" dirty="0">
                <a:latin typeface="KaiTi" panose="02010609060101010101" pitchFamily="49" charset="-122"/>
                <a:ea typeface="KaiTi" panose="02010609060101010101" pitchFamily="49" charset="-122"/>
              </a:rPr>
              <a:t>如同愛自己的身子</a:t>
            </a:r>
            <a:endParaRPr lang="en-US" altLang="zh-CN" sz="8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algn="ctr">
              <a:spcBef>
                <a:spcPts val="0"/>
              </a:spcBef>
              <a:spcAft>
                <a:spcPts val="600"/>
              </a:spcAft>
            </a:pPr>
            <a:r>
              <a:rPr lang="zh-CN" altLang="en-US" sz="8000" b="1" dirty="0">
                <a:latin typeface="KaiTi" panose="02010609060101010101" pitchFamily="49" charset="-122"/>
                <a:ea typeface="KaiTi" panose="02010609060101010101" pitchFamily="49" charset="-122"/>
              </a:rPr>
              <a:t>愛妻子便是愛自己了</a:t>
            </a:r>
            <a:endParaRPr lang="en-US" sz="8000" dirty="0"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9290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2C025-F97E-457A-9DC0-14B70115E3F6}"/>
              </a:ext>
            </a:extLst>
          </p:cNvPr>
          <p:cNvSpPr/>
          <p:nvPr/>
        </p:nvSpPr>
        <p:spPr>
          <a:xfrm>
            <a:off x="0" y="0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愛眾人的心 </a:t>
            </a:r>
            <a:endParaRPr lang="en-US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愛弟兄的心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虔敬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solidFill>
                  <a:srgbClr val="00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				</a:t>
            </a:r>
            <a:r>
              <a:rPr lang="zh-CN" altLang="en-US" sz="80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忍耐</a:t>
            </a:r>
            <a:endParaRPr lang="en-US" altLang="zh-CN" sz="8000" b="1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節制</a:t>
            </a: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知識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德行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信心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20F705-5F2D-FC18-CD27-67604DFC5BDB}"/>
              </a:ext>
            </a:extLst>
          </p:cNvPr>
          <p:cNvSpPr/>
          <p:nvPr/>
        </p:nvSpPr>
        <p:spPr>
          <a:xfrm>
            <a:off x="6019800" y="2286000"/>
            <a:ext cx="6019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>
                <a:solidFill>
                  <a:srgbClr val="FFFF00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  <a:sym typeface="Wingdings" panose="05000000000000000000" pitchFamily="2" charset="2"/>
              </a:rPr>
              <a:t></a:t>
            </a:r>
            <a:r>
              <a:rPr lang="zh-CN" altLang="en-US" sz="7200" b="1" dirty="0">
                <a:solidFill>
                  <a:srgbClr val="FFFF00"/>
                </a:solidFill>
                <a:latin typeface="+mn-ea"/>
                <a:cs typeface="Times New Roman" panose="02020603050405020304" pitchFamily="18" charset="0"/>
              </a:rPr>
              <a:t>願意不還擊</a:t>
            </a:r>
            <a:endParaRPr lang="en-US" sz="7200" b="1" dirty="0">
              <a:solidFill>
                <a:srgbClr val="FFFF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5090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2C025-F97E-457A-9DC0-14B70115E3F6}"/>
              </a:ext>
            </a:extLst>
          </p:cNvPr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zh-CN" altLang="en-US" sz="7200" b="1" u="sng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彼前</a:t>
            </a:r>
            <a:r>
              <a:rPr lang="en-US" altLang="zh-CN" sz="7200" b="1" u="sng" dirty="0">
                <a:solidFill>
                  <a:srgbClr val="66FFFF"/>
                </a:solidFill>
                <a:latin typeface="+mn-lt"/>
                <a:ea typeface="KaiTi" panose="02010609060101010101" pitchFamily="49" charset="-122"/>
              </a:rPr>
              <a:t>3:8</a:t>
            </a:r>
            <a:r>
              <a:rPr lang="en-US" sz="7200" b="1" dirty="0">
                <a:latin typeface="+mn-lt"/>
                <a:ea typeface="KaiTi" panose="02010609060101010101" pitchFamily="49" charset="-122"/>
              </a:rPr>
              <a:t>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zh-TW" sz="7200" b="1" dirty="0">
                <a:effectLst/>
                <a:latin typeface="+mn-ea"/>
                <a:cs typeface="Times New Roman" panose="02020603050405020304" pitchFamily="18" charset="0"/>
              </a:rPr>
              <a:t>總而言之</a:t>
            </a:r>
            <a:endParaRPr lang="en-US" altLang="zh-TW" sz="7200" b="1" dirty="0">
              <a:effectLst/>
              <a:latin typeface="+mn-ea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zh-TW" sz="7200" b="1" dirty="0">
                <a:effectLst/>
                <a:latin typeface="+mn-ea"/>
                <a:cs typeface="Times New Roman" panose="02020603050405020304" pitchFamily="18" charset="0"/>
              </a:rPr>
              <a:t>你們都要同心</a:t>
            </a:r>
            <a:endParaRPr lang="en-US" altLang="zh-TW" sz="7200" b="1" dirty="0">
              <a:effectLst/>
              <a:latin typeface="+mn-ea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zh-TW" sz="7200" b="1" dirty="0">
                <a:effectLst/>
                <a:latin typeface="+mn-ea"/>
                <a:cs typeface="Times New Roman" panose="02020603050405020304" pitchFamily="18" charset="0"/>
              </a:rPr>
              <a:t>彼此體恤</a:t>
            </a:r>
            <a:endParaRPr lang="en-US" altLang="zh-TW" sz="7200" b="1" dirty="0">
              <a:effectLst/>
              <a:latin typeface="+mn-ea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zh-TW" sz="7200" b="1" dirty="0">
                <a:solidFill>
                  <a:srgbClr val="FFFF00"/>
                </a:solidFill>
                <a:effectLst/>
                <a:latin typeface="+mn-ea"/>
                <a:cs typeface="Times New Roman" panose="02020603050405020304" pitchFamily="18" charset="0"/>
              </a:rPr>
              <a:t>相愛如弟兄</a:t>
            </a:r>
            <a:endParaRPr lang="en-US" altLang="zh-TW" sz="7200" b="1" dirty="0">
              <a:solidFill>
                <a:srgbClr val="FFFF00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zh-TW" sz="7200" b="1" dirty="0">
                <a:effectLst/>
                <a:latin typeface="+mn-ea"/>
                <a:cs typeface="Times New Roman" panose="02020603050405020304" pitchFamily="18" charset="0"/>
              </a:rPr>
              <a:t>存慈憐謙卑的心</a:t>
            </a:r>
            <a:endParaRPr lang="en-US" sz="72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0389516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2C025-F97E-457A-9DC0-14B70115E3F6}"/>
              </a:ext>
            </a:extLst>
          </p:cNvPr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zh-CN" altLang="en-US" sz="7200" b="1" u="sng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彼前</a:t>
            </a:r>
            <a:r>
              <a:rPr lang="en-US" altLang="zh-CN" sz="7200" b="1" u="sng" dirty="0">
                <a:solidFill>
                  <a:srgbClr val="66FFFF"/>
                </a:solidFill>
                <a:latin typeface="+mn-lt"/>
                <a:ea typeface="KaiTi" panose="02010609060101010101" pitchFamily="49" charset="-122"/>
              </a:rPr>
              <a:t>3:9</a:t>
            </a:r>
            <a:r>
              <a:rPr lang="en-US" sz="7200" b="1" dirty="0">
                <a:latin typeface="+mn-lt"/>
                <a:ea typeface="KaiTi" panose="02010609060101010101" pitchFamily="49" charset="-122"/>
              </a:rPr>
              <a:t>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zh-CN" altLang="en-US" sz="7200" b="1" dirty="0">
                <a:latin typeface="KaiTi" panose="02010609060101010101" pitchFamily="49" charset="-122"/>
                <a:ea typeface="KaiTi" panose="02010609060101010101" pitchFamily="49" charset="-122"/>
              </a:rPr>
              <a:t>不以惡報惡</a:t>
            </a:r>
            <a:endParaRPr lang="en-US" altLang="zh-CN" sz="7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zh-CN" altLang="en-US" sz="7200" b="1" dirty="0">
                <a:latin typeface="KaiTi" panose="02010609060101010101" pitchFamily="49" charset="-122"/>
                <a:ea typeface="KaiTi" panose="02010609060101010101" pitchFamily="49" charset="-122"/>
              </a:rPr>
              <a:t>以辱駡還辱駡</a:t>
            </a:r>
            <a:endParaRPr lang="en-US" altLang="zh-CN" sz="7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zh-CN" altLang="en-US" sz="72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倒要祝福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zh-CN" altLang="en-US" sz="7200" b="1" dirty="0">
                <a:latin typeface="KaiTi" panose="02010609060101010101" pitchFamily="49" charset="-122"/>
                <a:ea typeface="KaiTi" panose="02010609060101010101" pitchFamily="49" charset="-122"/>
              </a:rPr>
              <a:t>因你們是為此蒙召</a:t>
            </a:r>
            <a:endParaRPr lang="en-US" altLang="zh-CN" sz="7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zh-CN" altLang="en-US" sz="72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好叫你們承受福氣</a:t>
            </a:r>
            <a:endParaRPr lang="en-US" sz="7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AF4046-5F67-C3FE-C82F-3E6128A65B88}"/>
              </a:ext>
            </a:extLst>
          </p:cNvPr>
          <p:cNvSpPr txBox="1"/>
          <p:nvPr/>
        </p:nvSpPr>
        <p:spPr>
          <a:xfrm>
            <a:off x="10668000" y="762000"/>
            <a:ext cx="914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 dirty="0">
                <a:solidFill>
                  <a:srgbClr val="FFC000"/>
                </a:solidFill>
              </a:rPr>
              <a:t>對非基督徒</a:t>
            </a:r>
            <a:endParaRPr lang="en-US" sz="6000" b="1" dirty="0">
              <a:solidFill>
                <a:srgbClr val="FFC000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876AF6FB-6036-673F-081B-F5F9517D86EB}"/>
              </a:ext>
            </a:extLst>
          </p:cNvPr>
          <p:cNvSpPr/>
          <p:nvPr/>
        </p:nvSpPr>
        <p:spPr>
          <a:xfrm>
            <a:off x="3276600" y="2227153"/>
            <a:ext cx="5638800" cy="1143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75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2C025-F97E-457A-9DC0-14B70115E3F6}"/>
              </a:ext>
            </a:extLst>
          </p:cNvPr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66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正因這緣故，你們</a:t>
            </a:r>
            <a:r>
              <a:rPr lang="zh-CN" altLang="en-US" sz="66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要分外地殷勤</a:t>
            </a: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；有了信心，又要加上德行；有了德行，又要加上知識； </a:t>
            </a:r>
            <a:endParaRPr lang="en-US" sz="6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66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有了知識，又要加上節制；有了節制，又要加上忍耐；有了忍耐，又要加上虔敬； </a:t>
            </a:r>
            <a:endParaRPr lang="en-US" sz="6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93911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2C025-F97E-457A-9DC0-14B70115E3F6}"/>
              </a:ext>
            </a:extLst>
          </p:cNvPr>
          <p:cNvSpPr/>
          <p:nvPr/>
        </p:nvSpPr>
        <p:spPr>
          <a:xfrm>
            <a:off x="0" y="0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愛眾人的心 </a:t>
            </a:r>
            <a:endParaRPr lang="en-US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愛弟兄的心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虔敬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忍耐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節制</a:t>
            </a: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知識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德行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8000" b="1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信心</a:t>
            </a:r>
            <a:endParaRPr lang="en-US" altLang="zh-CN" sz="8000" b="1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700B5E-AE30-4C29-9DB3-9EA69CF1019F}"/>
              </a:ext>
            </a:extLst>
          </p:cNvPr>
          <p:cNvSpPr/>
          <p:nvPr/>
        </p:nvSpPr>
        <p:spPr>
          <a:xfrm>
            <a:off x="2366962" y="4570274"/>
            <a:ext cx="9829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5400" b="1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54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不以惡報惡 以辱駡還辱駡</a:t>
            </a:r>
            <a:endParaRPr lang="en-US" altLang="zh-CN" sz="5400" b="1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54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</a:t>
            </a:r>
            <a:r>
              <a:rPr lang="zh-CN" altLang="en-US" sz="54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倒要祝福</a:t>
            </a:r>
            <a:r>
              <a:rPr lang="en-US" altLang="zh-CN" sz="5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CN" altLang="en-US" sz="54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好叫你們承受福氣</a:t>
            </a:r>
            <a:endParaRPr lang="en-US" sz="54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4604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2C025-F97E-457A-9DC0-14B70115E3F6}"/>
              </a:ext>
            </a:extLst>
          </p:cNvPr>
          <p:cNvSpPr/>
          <p:nvPr/>
        </p:nvSpPr>
        <p:spPr>
          <a:xfrm>
            <a:off x="0" y="0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愛眾人的心 </a:t>
            </a:r>
            <a:endParaRPr lang="en-US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愛弟兄的心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虔敬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忍耐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</a:t>
            </a:r>
            <a:r>
              <a:rPr lang="zh-CN" altLang="en-US" sz="80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節制</a:t>
            </a: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知識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德行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信心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CFD2C6F-0CED-8C66-CCBC-2A2B350734A8}"/>
              </a:ext>
            </a:extLst>
          </p:cNvPr>
          <p:cNvSpPr/>
          <p:nvPr/>
        </p:nvSpPr>
        <p:spPr>
          <a:xfrm>
            <a:off x="5334000" y="3048000"/>
            <a:ext cx="6096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Font typeface="Wingdings" panose="05000000000000000000" pitchFamily="2" charset="2"/>
              <a:buChar char="ß"/>
            </a:pPr>
            <a:r>
              <a:rPr lang="zh-CN" altLang="en-US" sz="6600" b="1" dirty="0">
                <a:solidFill>
                  <a:srgbClr val="FFFF00"/>
                </a:solidFill>
                <a:latin typeface="+mn-ea"/>
                <a:cs typeface="Times New Roman" panose="02020603050405020304" pitchFamily="18" charset="0"/>
              </a:rPr>
              <a:t>控制你的口</a:t>
            </a:r>
            <a:endParaRPr lang="en-US" altLang="zh-CN" sz="6600" b="1" dirty="0">
              <a:solidFill>
                <a:srgbClr val="FFFF00"/>
              </a:solidFill>
              <a:latin typeface="+mn-ea"/>
            </a:endParaRPr>
          </a:p>
          <a:p>
            <a:r>
              <a:rPr lang="zh-CN" altLang="en-US" sz="6600" b="1" dirty="0">
                <a:solidFill>
                  <a:srgbClr val="FFFF00"/>
                </a:solidFill>
                <a:latin typeface="+mn-ea"/>
                <a:cs typeface="Times New Roman" panose="02020603050405020304" pitchFamily="18" charset="0"/>
              </a:rPr>
              <a:t>  控制你的脾氣</a:t>
            </a:r>
            <a:endParaRPr lang="en-US" altLang="zh-CN" sz="6600" b="1" dirty="0">
              <a:solidFill>
                <a:srgbClr val="FFFF00"/>
              </a:solidFill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098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2C025-F97E-457A-9DC0-14B70115E3F6}"/>
              </a:ext>
            </a:extLst>
          </p:cNvPr>
          <p:cNvSpPr/>
          <p:nvPr/>
        </p:nvSpPr>
        <p:spPr>
          <a:xfrm>
            <a:off x="685800" y="0"/>
            <a:ext cx="108966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愛眾人的心</a:t>
            </a:r>
            <a:r>
              <a:rPr lang="zh-CN" altLang="en-US" sz="7000" b="1" dirty="0">
                <a:solidFill>
                  <a:srgbClr val="00B0F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en-US" sz="7000" b="1" dirty="0">
              <a:solidFill>
                <a:srgbClr val="00B0F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	</a:t>
            </a:r>
            <a:r>
              <a:rPr lang="zh-CN" altLang="en-US" sz="7000" b="1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愛弟兄的心</a:t>
            </a:r>
            <a:endParaRPr lang="en-US" altLang="zh-CN" sz="7000" b="1" dirty="0">
              <a:solidFill>
                <a:srgbClr val="66FF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虔敬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忍耐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節制</a:t>
            </a: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知識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德行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信心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FED3211-EF36-055F-EC6D-5E8F94950062}"/>
              </a:ext>
            </a:extLst>
          </p:cNvPr>
          <p:cNvSpPr/>
          <p:nvPr/>
        </p:nvSpPr>
        <p:spPr>
          <a:xfrm>
            <a:off x="990600" y="304800"/>
            <a:ext cx="581009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6000" b="1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主內的妻子</a:t>
            </a:r>
            <a:endParaRPr lang="en-US" sz="6000" b="1" dirty="0">
              <a:solidFill>
                <a:srgbClr val="66FFFF"/>
              </a:solidFill>
              <a:latin typeface="+mn-lt"/>
              <a:ea typeface="KaiTi" panose="02010609060101010101" pitchFamily="49" charset="-122"/>
              <a:sym typeface="Wingdings" panose="05000000000000000000" pitchFamily="2" charset="2"/>
            </a:endParaRPr>
          </a:p>
          <a:p>
            <a:r>
              <a:rPr lang="zh-CN" altLang="en-US" sz="6000" b="1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主內的丈夫</a:t>
            </a:r>
            <a:r>
              <a:rPr lang="en-US" altLang="zh-CN" sz="6000" b="1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</a:t>
            </a:r>
          </a:p>
        </p:txBody>
      </p:sp>
    </p:spTree>
    <p:extLst>
      <p:ext uri="{BB962C8B-B14F-4D97-AF65-F5344CB8AC3E}">
        <p14:creationId xmlns:p14="http://schemas.microsoft.com/office/powerpoint/2010/main" val="70513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2C025-F97E-457A-9DC0-14B70115E3F6}"/>
              </a:ext>
            </a:extLst>
          </p:cNvPr>
          <p:cNvSpPr/>
          <p:nvPr/>
        </p:nvSpPr>
        <p:spPr>
          <a:xfrm>
            <a:off x="685800" y="304800"/>
            <a:ext cx="1150620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							</a:t>
            </a:r>
            <a:r>
              <a:rPr lang="zh-CN" altLang="en-US" sz="7000" b="1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愛眾人的心</a:t>
            </a:r>
            <a:r>
              <a:rPr lang="zh-CN" altLang="en-US" sz="7000" b="1" dirty="0">
                <a:solidFill>
                  <a:srgbClr val="00B0F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en-US" sz="7000" b="1" dirty="0">
              <a:solidFill>
                <a:srgbClr val="00B0F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	</a:t>
            </a:r>
            <a:r>
              <a:rPr lang="zh-CN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愛弟兄的心</a:t>
            </a:r>
            <a:endParaRPr lang="en-US" altLang="zh-CN" sz="4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虔敬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忍耐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節制</a:t>
            </a: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	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知識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en-US" sz="6000" b="1" dirty="0">
                <a:latin typeface="KaiTi" panose="02010609060101010101" pitchFamily="49" charset="-122"/>
                <a:ea typeface="KaiTi" panose="02010609060101010101" pitchFamily="49" charset="-122"/>
              </a:rPr>
              <a:t>德行</a:t>
            </a:r>
            <a:endParaRPr lang="en-US" altLang="zh-CN" sz="6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信心</a:t>
            </a: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9DFA3B-1AC8-5106-6C2C-42633C7A7DA4}"/>
              </a:ext>
            </a:extLst>
          </p:cNvPr>
          <p:cNvSpPr/>
          <p:nvPr/>
        </p:nvSpPr>
        <p:spPr>
          <a:xfrm>
            <a:off x="80771" y="457200"/>
            <a:ext cx="715822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6000" b="1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最終愛的對象是神</a:t>
            </a:r>
            <a:r>
              <a:rPr lang="en-US" altLang="zh-CN" sz="6000" b="1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753BCAA-8FCE-E35F-B933-288160662CD8}"/>
              </a:ext>
            </a:extLst>
          </p:cNvPr>
          <p:cNvSpPr/>
          <p:nvPr/>
        </p:nvSpPr>
        <p:spPr>
          <a:xfrm>
            <a:off x="3429000" y="5029200"/>
            <a:ext cx="101341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dirty="0">
                <a:solidFill>
                  <a:srgbClr val="FFFF00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  <a:sym typeface="Wingdings" panose="05000000000000000000" pitchFamily="2" charset="2"/>
              </a:rPr>
              <a:t></a:t>
            </a:r>
            <a:endParaRPr lang="en-US" sz="6600" dirty="0">
              <a:solidFill>
                <a:srgbClr val="FFFF00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8321176-8EBC-30EC-AA99-418DA68AA458}"/>
              </a:ext>
            </a:extLst>
          </p:cNvPr>
          <p:cNvSpPr/>
          <p:nvPr/>
        </p:nvSpPr>
        <p:spPr>
          <a:xfrm>
            <a:off x="1600200" y="5105400"/>
            <a:ext cx="1676400" cy="9144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124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0E93FEB-667C-F9A0-DFC8-118F94D185B0}"/>
              </a:ext>
            </a:extLst>
          </p:cNvPr>
          <p:cNvSpPr txBox="1"/>
          <p:nvPr/>
        </p:nvSpPr>
        <p:spPr>
          <a:xfrm>
            <a:off x="0" y="1600200"/>
            <a:ext cx="12192000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11000" b="1" dirty="0">
                <a:solidFill>
                  <a:srgbClr val="66FFFF"/>
                </a:solidFill>
                <a:latin typeface="+mn-ea"/>
                <a:cs typeface="Times New Roman" panose="02020603050405020304" pitchFamily="18" charset="0"/>
              </a:rPr>
              <a:t>屬靈原則</a:t>
            </a:r>
            <a:endParaRPr lang="en-US" sz="11000" dirty="0">
              <a:solidFill>
                <a:srgbClr val="66FF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2684449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BABA1F7-BE6E-2C2B-5FF0-1CD44FBCC2BD}"/>
              </a:ext>
            </a:extLst>
          </p:cNvPr>
          <p:cNvSpPr txBox="1"/>
          <p:nvPr/>
        </p:nvSpPr>
        <p:spPr>
          <a:xfrm>
            <a:off x="152400" y="827306"/>
            <a:ext cx="118872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zh-TW" altLang="en-US" sz="9600" b="1" dirty="0">
                <a:solidFill>
                  <a:srgbClr val="66FFFF"/>
                </a:solidFill>
              </a:rPr>
              <a:t>追求屬靈操練</a:t>
            </a:r>
            <a:endParaRPr lang="en-US" altLang="zh-TW" sz="9600" b="1" dirty="0">
              <a:solidFill>
                <a:srgbClr val="66FFFF"/>
              </a:solidFill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zh-TW" altLang="en-US" sz="9600" b="1" dirty="0"/>
              <a:t>讓你能深深認識基督</a:t>
            </a:r>
            <a:endParaRPr lang="en-US" altLang="zh-TW" sz="9600" b="1" dirty="0"/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zh-CN" altLang="en-US" sz="9600" b="1" dirty="0"/>
              <a:t>也叫你不</a:t>
            </a:r>
            <a:r>
              <a:rPr lang="zh-TW" altLang="en-US" sz="9600" b="1" dirty="0"/>
              <a:t>被假道所騙</a:t>
            </a:r>
            <a:endParaRPr lang="en-US" sz="9600" b="1" dirty="0"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755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BABA1F7-BE6E-2C2B-5FF0-1CD44FBCC2BD}"/>
              </a:ext>
            </a:extLst>
          </p:cNvPr>
          <p:cNvSpPr txBox="1"/>
          <p:nvPr/>
        </p:nvSpPr>
        <p:spPr>
          <a:xfrm>
            <a:off x="0" y="2164140"/>
            <a:ext cx="121920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zh-TW" altLang="en-US" sz="8800" b="1" dirty="0">
                <a:solidFill>
                  <a:srgbClr val="66FFFF"/>
                </a:solidFill>
              </a:rPr>
              <a:t>在神</a:t>
            </a:r>
            <a:r>
              <a:rPr lang="zh-CN" altLang="en-US" sz="8800" b="1" dirty="0">
                <a:solidFill>
                  <a:srgbClr val="66FFFF"/>
                </a:solidFill>
              </a:rPr>
              <a:t>的</a:t>
            </a:r>
            <a:r>
              <a:rPr lang="zh-TW" altLang="en-US" sz="8800" b="1" dirty="0">
                <a:solidFill>
                  <a:srgbClr val="66FFFF"/>
                </a:solidFill>
              </a:rPr>
              <a:t>話語上打好根基</a:t>
            </a:r>
            <a:endParaRPr lang="en-US" altLang="zh-TW" sz="8800" b="1" dirty="0">
              <a:solidFill>
                <a:srgbClr val="66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80681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244C6A0-1597-E925-9B86-6B0FDFCFF6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" y="-3612"/>
            <a:ext cx="12188952" cy="6861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090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2C025-F97E-457A-9DC0-14B70115E3F6}"/>
              </a:ext>
            </a:extLst>
          </p:cNvPr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66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有了虔敬，又要加上愛弟兄的心；有了愛弟兄的心，又要加上愛眾人的心； </a:t>
            </a:r>
            <a:endParaRPr lang="en-US" sz="6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66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你們若充充足足的有這幾樣，</a:t>
            </a:r>
            <a:endParaRPr lang="en-US" altLang="zh-CN" sz="6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就必使你們在</a:t>
            </a:r>
            <a:r>
              <a:rPr lang="zh-CN" altLang="en-US" sz="66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認識我們的主耶穌基督</a:t>
            </a: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上不至於閑懶不結果子了。</a:t>
            </a:r>
            <a:r>
              <a:rPr lang="zh-CN" altLang="en-US" sz="60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en-US" sz="6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74139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49A8E81-9CE4-8F2F-BBA8-AC6E9A639621}"/>
              </a:ext>
            </a:extLst>
          </p:cNvPr>
          <p:cNvSpPr txBox="1"/>
          <p:nvPr/>
        </p:nvSpPr>
        <p:spPr>
          <a:xfrm>
            <a:off x="0" y="1981200"/>
            <a:ext cx="12192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9600" b="1" dirty="0">
                <a:solidFill>
                  <a:srgbClr val="66FFFF"/>
                </a:solidFill>
                <a:latin typeface="+mn-ea"/>
              </a:rPr>
              <a:t>彼得後書寫作目的</a:t>
            </a:r>
            <a:endParaRPr lang="en-US" sz="9600" b="1" dirty="0">
              <a:solidFill>
                <a:srgbClr val="66FF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02209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0F431E4-A839-4371-3D79-ADA5C15EA47D}"/>
              </a:ext>
            </a:extLst>
          </p:cNvPr>
          <p:cNvSpPr txBox="1"/>
          <p:nvPr/>
        </p:nvSpPr>
        <p:spPr>
          <a:xfrm>
            <a:off x="76200" y="0"/>
            <a:ext cx="12115800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zh-TW" sz="7200" b="1" u="sng" dirty="0">
                <a:solidFill>
                  <a:srgbClr val="66FFFF"/>
                </a:solidFill>
                <a:effectLst/>
                <a:latin typeface="+mn-ea"/>
              </a:rPr>
              <a:t>彼後</a:t>
            </a:r>
            <a:r>
              <a:rPr lang="en-US" sz="7200" b="1" u="sng" dirty="0">
                <a:solidFill>
                  <a:srgbClr val="66FFFF"/>
                </a:solidFill>
                <a:effectLst/>
                <a:latin typeface="+mn-ea"/>
              </a:rPr>
              <a:t>3:17</a:t>
            </a:r>
            <a:r>
              <a:rPr lang="en-US" sz="7200" b="1" dirty="0">
                <a:solidFill>
                  <a:srgbClr val="66FFFF"/>
                </a:solidFill>
                <a:effectLst/>
                <a:latin typeface="+mn-ea"/>
              </a:rPr>
              <a:t> </a:t>
            </a:r>
            <a:r>
              <a:rPr lang="en-US" sz="7200" b="1" dirty="0">
                <a:effectLst/>
                <a:latin typeface="+mn-ea"/>
              </a:rPr>
              <a:t>… </a:t>
            </a:r>
            <a:r>
              <a:rPr lang="zh-TW" sz="7200" b="1" dirty="0">
                <a:effectLst/>
                <a:latin typeface="+mn-ea"/>
              </a:rPr>
              <a:t>就當防備，</a:t>
            </a:r>
            <a:endParaRPr lang="en-US" altLang="zh-TW" sz="7200" b="1" dirty="0">
              <a:effectLst/>
              <a:latin typeface="+mn-ea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zh-TW" sz="7200" b="1" dirty="0">
                <a:effectLst/>
                <a:latin typeface="+mn-ea"/>
              </a:rPr>
              <a:t>恐怕被惡人的</a:t>
            </a:r>
            <a:r>
              <a:rPr lang="zh-TW" sz="7200" b="1" dirty="0">
                <a:solidFill>
                  <a:srgbClr val="FFFF00"/>
                </a:solidFill>
                <a:effectLst/>
                <a:latin typeface="+mn-ea"/>
              </a:rPr>
              <a:t>錯謬誘惑</a:t>
            </a:r>
            <a:r>
              <a:rPr lang="zh-TW" sz="7200" b="1" dirty="0">
                <a:effectLst/>
                <a:latin typeface="+mn-ea"/>
              </a:rPr>
              <a:t>，</a:t>
            </a:r>
            <a:endParaRPr lang="en-US" altLang="zh-TW" sz="7200" b="1" dirty="0">
              <a:effectLst/>
              <a:latin typeface="+mn-ea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zh-TW" sz="7200" b="1" dirty="0">
                <a:effectLst/>
                <a:latin typeface="+mn-ea"/>
              </a:rPr>
              <a:t>就從自己堅固的地步上墜落。</a:t>
            </a:r>
            <a:r>
              <a:rPr lang="en-US" altLang="zh-TW" sz="7200" b="1" dirty="0">
                <a:effectLst/>
                <a:latin typeface="+mn-ea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200" b="1" baseline="30000" dirty="0">
                <a:effectLst/>
                <a:latin typeface="+mn-ea"/>
              </a:rPr>
              <a:t>18</a:t>
            </a:r>
            <a:r>
              <a:rPr lang="en-US" sz="2400" b="1" baseline="30000" dirty="0">
                <a:effectLst/>
                <a:latin typeface="+mn-ea"/>
              </a:rPr>
              <a:t> </a:t>
            </a:r>
            <a:r>
              <a:rPr lang="zh-TW" sz="7200" b="1" dirty="0">
                <a:effectLst/>
                <a:latin typeface="+mn-ea"/>
              </a:rPr>
              <a:t>你們卻要在我們主</a:t>
            </a:r>
            <a:r>
              <a:rPr lang="en-US" sz="7200" b="1" dirty="0">
                <a:effectLst/>
                <a:latin typeface="+mn-ea"/>
              </a:rPr>
              <a:t>—</a:t>
            </a:r>
            <a:r>
              <a:rPr lang="zh-TW" sz="7200" b="1" dirty="0">
                <a:effectLst/>
                <a:latin typeface="+mn-ea"/>
              </a:rPr>
              <a:t>救主耶穌基督的</a:t>
            </a:r>
            <a:r>
              <a:rPr lang="zh-TW" sz="7200" b="1" dirty="0">
                <a:solidFill>
                  <a:srgbClr val="FFFF00"/>
                </a:solidFill>
                <a:effectLst/>
                <a:latin typeface="+mn-ea"/>
              </a:rPr>
              <a:t>恩典和知識上有長進</a:t>
            </a:r>
            <a:r>
              <a:rPr lang="zh-TW" sz="7200" b="1" dirty="0">
                <a:effectLst/>
                <a:latin typeface="+mn-ea"/>
              </a:rPr>
              <a:t>。</a:t>
            </a:r>
            <a:endParaRPr lang="en-US" sz="7200" b="1" dirty="0">
              <a:effectLst/>
              <a:latin typeface="+mn-ea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976107C-D7F8-3E5D-5C90-5567182518C2}"/>
              </a:ext>
            </a:extLst>
          </p:cNvPr>
          <p:cNvSpPr/>
          <p:nvPr/>
        </p:nvSpPr>
        <p:spPr>
          <a:xfrm>
            <a:off x="6629400" y="4495800"/>
            <a:ext cx="1828800" cy="10668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43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49A8E81-9CE4-8F2F-BBA8-AC6E9A639621}"/>
              </a:ext>
            </a:extLst>
          </p:cNvPr>
          <p:cNvSpPr txBox="1"/>
          <p:nvPr/>
        </p:nvSpPr>
        <p:spPr>
          <a:xfrm>
            <a:off x="0" y="1981200"/>
            <a:ext cx="12192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sz="96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不斷上升的結構</a:t>
            </a:r>
            <a:endParaRPr lang="en-US" sz="9600" dirty="0">
              <a:solidFill>
                <a:srgbClr val="66FF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15166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Calibri"/>
        <a:ea typeface="KaiTi"/>
        <a:cs typeface=""/>
      </a:majorFont>
      <a:minorFont>
        <a:latin typeface="Calibri"/>
        <a:ea typeface="KaiT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-DengXian">
      <a:majorFont>
        <a:latin typeface="Calibri"/>
        <a:ea typeface="DengXian"/>
        <a:cs typeface=""/>
      </a:majorFont>
      <a:minorFont>
        <a:latin typeface="Calibri"/>
        <a:ea typeface="DengXia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10109</TotalTime>
  <Words>1908</Words>
  <Application>Microsoft Office PowerPoint</Application>
  <PresentationFormat>Widescreen</PresentationFormat>
  <Paragraphs>308</Paragraphs>
  <Slides>57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57</vt:i4>
      </vt:variant>
    </vt:vector>
  </HeadingPairs>
  <TitlesOfParts>
    <vt:vector size="65" baseType="lpstr">
      <vt:lpstr>Calibri</vt:lpstr>
      <vt:lpstr>KaiTi</vt:lpstr>
      <vt:lpstr>Times New Roman</vt:lpstr>
      <vt:lpstr>Arial</vt:lpstr>
      <vt:lpstr>Wingdings</vt:lpstr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Larry Wong</dc:creator>
  <cp:lastModifiedBy>Larry Wong</cp:lastModifiedBy>
  <cp:revision>108</cp:revision>
  <dcterms:created xsi:type="dcterms:W3CDTF">2008-05-13T23:38:07Z</dcterms:created>
  <dcterms:modified xsi:type="dcterms:W3CDTF">2024-01-14T17:38:32Z</dcterms:modified>
</cp:coreProperties>
</file>