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1930515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1930515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6b7cd9d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ac6b7cd9d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17062223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17062223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c6b7cd9d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c6b7cd9d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c6b7cd9d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c6b7cd9d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170622239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170622239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c6b7cd9d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c6b7cd9d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170622239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b170622239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170622239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170622239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170622239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b170622239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170622239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170622239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c6b7cd9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ac6b7cd9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170622239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170622239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170622239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170622239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17062223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17062223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170622239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170622239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170622239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170622239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17062223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b17062223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170622239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b17062223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c6b7cd9d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c6b7cd9d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7170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490250" y="450150"/>
            <a:ext cx="7841700" cy="40908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詩篇91：11 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因他要為你吩咐他的使者、</a:t>
            </a: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在你行的一切道路上保護你</a:t>
            </a:r>
            <a:r>
              <a:rPr lang="en" sz="3000">
                <a:latin typeface="Roboto"/>
                <a:ea typeface="Roboto"/>
                <a:cs typeface="Roboto"/>
                <a:sym typeface="Roboto"/>
              </a:rPr>
              <a:t>。12 他們要用手托著你、免得你的腳碰在石頭上】。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 he will command his angels concerning you </a:t>
            </a:r>
            <a:r>
              <a:rPr b="1" lang="en" sz="23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 guard you in all your ways</a:t>
            </a:r>
            <a:r>
              <a:rPr lang="en" sz="23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;</a:t>
            </a:r>
            <a:endParaRPr sz="2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490250" y="450150"/>
            <a:ext cx="7200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在信仰中找到自己的人生方向和定位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22860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Find your Anchor and Destiny.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926475" y="450150"/>
            <a:ext cx="70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dana"/>
              <a:buAutoNum type="arabicPeriod"/>
            </a:pPr>
            <a:r>
              <a:rPr b="1" lang="en" sz="36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控告 Accuse</a:t>
            </a:r>
            <a:endParaRPr b="1" sz="36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Verdana"/>
              <a:buAutoNum type="arabicPeriod"/>
            </a:pPr>
            <a:r>
              <a:rPr b="1" lang="en" sz="36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否定 Deny</a:t>
            </a:r>
            <a:endParaRPr b="1" sz="36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1491950" y="450150"/>
            <a:ext cx="6480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44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Roboto"/>
              <a:buAutoNum type="arabicPeriod"/>
            </a:pPr>
            <a:r>
              <a:rPr b="1" lang="en" sz="3400">
                <a:latin typeface="Roboto"/>
                <a:ea typeface="Roboto"/>
                <a:cs typeface="Roboto"/>
                <a:sym typeface="Roboto"/>
              </a:rPr>
              <a:t>身體</a:t>
            </a:r>
            <a:r>
              <a:rPr lang="en" sz="3400">
                <a:latin typeface="Roboto"/>
                <a:ea typeface="Roboto"/>
                <a:cs typeface="Roboto"/>
                <a:sym typeface="Roboto"/>
              </a:rPr>
              <a:t>的試探 （身）</a:t>
            </a:r>
            <a:endParaRPr sz="3400">
              <a:latin typeface="Roboto"/>
              <a:ea typeface="Roboto"/>
              <a:cs typeface="Roboto"/>
              <a:sym typeface="Roboto"/>
            </a:endParaRPr>
          </a:p>
          <a:p>
            <a:pPr indent="-444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Roboto"/>
              <a:buAutoNum type="arabicPeriod"/>
            </a:pPr>
            <a:r>
              <a:rPr b="1" lang="en" sz="3400">
                <a:latin typeface="Roboto"/>
                <a:ea typeface="Roboto"/>
                <a:cs typeface="Roboto"/>
                <a:sym typeface="Roboto"/>
              </a:rPr>
              <a:t>屬靈</a:t>
            </a:r>
            <a:r>
              <a:rPr lang="en" sz="3400">
                <a:latin typeface="Roboto"/>
                <a:ea typeface="Roboto"/>
                <a:cs typeface="Roboto"/>
                <a:sym typeface="Roboto"/>
              </a:rPr>
              <a:t>的試探（靈）</a:t>
            </a:r>
            <a:endParaRPr sz="3400">
              <a:latin typeface="Roboto"/>
              <a:ea typeface="Roboto"/>
              <a:cs typeface="Roboto"/>
              <a:sym typeface="Roboto"/>
            </a:endParaRPr>
          </a:p>
          <a:p>
            <a:pPr indent="-444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Roboto"/>
              <a:buAutoNum type="arabicPeriod"/>
            </a:pPr>
            <a:r>
              <a:rPr b="1" lang="en" sz="3400">
                <a:latin typeface="Roboto"/>
                <a:ea typeface="Roboto"/>
                <a:cs typeface="Roboto"/>
                <a:sym typeface="Roboto"/>
              </a:rPr>
              <a:t>虛榮</a:t>
            </a:r>
            <a:r>
              <a:rPr lang="en" sz="3400">
                <a:latin typeface="Roboto"/>
                <a:ea typeface="Roboto"/>
                <a:cs typeface="Roboto"/>
                <a:sym typeface="Roboto"/>
              </a:rPr>
              <a:t>的試探（心）</a:t>
            </a:r>
            <a:endParaRPr b="1" sz="34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311700" y="744575"/>
            <a:ext cx="8520600" cy="30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38150" lvl="0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300"/>
              <a:buFont typeface="Roboto"/>
              <a:buAutoNum type="arabicParenR"/>
            </a:pPr>
            <a:r>
              <a:rPr lang="en" sz="3300">
                <a:latin typeface="Roboto"/>
                <a:ea typeface="Roboto"/>
                <a:cs typeface="Roboto"/>
                <a:sym typeface="Roboto"/>
              </a:rPr>
              <a:t>依靠神的應許 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-43815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AutoNum type="arabicParenR"/>
            </a:pPr>
            <a:r>
              <a:rPr lang="en" sz="3300">
                <a:latin typeface="Roboto"/>
                <a:ea typeface="Roboto"/>
                <a:cs typeface="Roboto"/>
                <a:sym typeface="Roboto"/>
              </a:rPr>
              <a:t>單純的相信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-43815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AutoNum type="arabicParenR"/>
            </a:pPr>
            <a:r>
              <a:rPr lang="en" sz="3300">
                <a:latin typeface="Roboto"/>
                <a:ea typeface="Roboto"/>
                <a:cs typeface="Roboto"/>
                <a:sym typeface="Roboto"/>
              </a:rPr>
              <a:t>敬拜事奉的生活</a:t>
            </a:r>
            <a:endParaRPr sz="3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311700" y="3975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得勝的方法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28400" y="450150"/>
            <a:ext cx="8166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創世紀 3：6 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於是女人見那棵樹的果子</a:t>
            </a:r>
            <a:r>
              <a:rPr b="1" lang="en" sz="3000"/>
              <a:t>好作食物</a:t>
            </a:r>
            <a:r>
              <a:rPr b="1" baseline="30000" lang="en" sz="3000">
                <a:solidFill>
                  <a:srgbClr val="FF00FF"/>
                </a:solidFill>
                <a:highlight>
                  <a:schemeClr val="lt1"/>
                </a:highlight>
              </a:rPr>
              <a:t>1</a:t>
            </a:r>
            <a:r>
              <a:rPr lang="en" sz="3000"/>
              <a:t>、也悅人的</a:t>
            </a:r>
            <a:r>
              <a:rPr b="1" lang="en" sz="3000"/>
              <a:t>眼目</a:t>
            </a:r>
            <a:r>
              <a:rPr b="1" baseline="30000" lang="en" sz="3000">
                <a:solidFill>
                  <a:srgbClr val="FF00FF"/>
                </a:solidFill>
              </a:rPr>
              <a:t>2</a:t>
            </a:r>
            <a:r>
              <a:rPr lang="en" sz="3000"/>
              <a:t>、且是可喜愛的、</a:t>
            </a:r>
            <a:r>
              <a:rPr b="1" lang="en" sz="3000"/>
              <a:t>能使人有智慧</a:t>
            </a:r>
            <a:r>
              <a:rPr b="1" baseline="30000" lang="en" sz="3000">
                <a:solidFill>
                  <a:srgbClr val="FF00FF"/>
                </a:solidFill>
              </a:rPr>
              <a:t>3</a:t>
            </a:r>
            <a:r>
              <a:rPr lang="en" sz="3000"/>
              <a:t>、就摘下果子來喫了．又給他丈夫、他丈夫也喫了。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55" u="sng"/>
              <a:t>你是我的一切   You are my all in all</a:t>
            </a:r>
            <a:r>
              <a:rPr b="1" lang="en" sz="3355"/>
              <a:t>    </a:t>
            </a:r>
            <a:r>
              <a:rPr lang="en"/>
              <a:t>         1/6</a:t>
            </a:r>
            <a:br>
              <a:rPr lang="en"/>
            </a:br>
            <a:endParaRPr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11700" y="1152475"/>
            <a:ext cx="8520600" cy="3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900">
                <a:solidFill>
                  <a:schemeClr val="dk1"/>
                </a:solidFill>
              </a:rPr>
              <a:t>你是我依靠的力量 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900">
                <a:solidFill>
                  <a:schemeClr val="dk1"/>
                </a:solidFill>
              </a:rPr>
              <a:t>你是我尋求的寶藏 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900">
                <a:solidFill>
                  <a:schemeClr val="dk1"/>
                </a:solidFill>
              </a:rPr>
              <a:t>你是我的一切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/>
              <a:t>You are my strength when I am weak </a:t>
            </a:r>
            <a:br>
              <a:rPr lang="en" sz="2900"/>
            </a:br>
            <a:r>
              <a:rPr lang="en" sz="2900"/>
              <a:t>You are the treasure that I seek </a:t>
            </a:r>
            <a:br>
              <a:rPr lang="en" sz="2900"/>
            </a:br>
            <a:r>
              <a:rPr lang="en" sz="2900"/>
              <a:t>You are my all in all </a:t>
            </a:r>
            <a:br>
              <a:rPr lang="en" sz="2900"/>
            </a:br>
            <a:endParaRPr sz="2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2/6</a:t>
            </a:r>
            <a:endParaRPr/>
          </a:p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311700" y="1152475"/>
            <a:ext cx="8520600" cy="3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你好比貴重的珍寶 </a:t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我怎能放棄你不要 </a:t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en" sz="3200">
                <a:solidFill>
                  <a:schemeClr val="dk1"/>
                </a:solidFill>
              </a:rPr>
              <a:t>你是我的一切 </a:t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" sz="2550"/>
              <a:t>Seeking You as a precious jewel </a:t>
            </a:r>
            <a:br>
              <a:rPr lang="en" sz="2550"/>
            </a:br>
            <a:r>
              <a:rPr lang="en" sz="2550"/>
              <a:t>Lord, to give up I’d be a fool </a:t>
            </a:r>
            <a:br>
              <a:rPr lang="en" sz="2550"/>
            </a:br>
            <a:r>
              <a:rPr lang="en" sz="2550"/>
              <a:t>You are my all in all </a:t>
            </a:r>
            <a:endParaRPr sz="2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151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3/6</a:t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1130725"/>
            <a:ext cx="8520600" cy="39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50">
                <a:solidFill>
                  <a:schemeClr val="dk1"/>
                </a:solidFill>
              </a:rPr>
              <a:t>耶穌 神羔羊 配得大讚美</a:t>
            </a:r>
            <a:endParaRPr b="1" sz="38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850">
                <a:solidFill>
                  <a:schemeClr val="dk1"/>
                </a:solidFill>
              </a:rPr>
              <a:t>耶穌 神羔羊 配得大讚美</a:t>
            </a:r>
            <a:endParaRPr b="1" sz="38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Jesus, Lamb of God </a:t>
            </a:r>
            <a:br>
              <a:rPr b="1"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Worthy is Your name </a:t>
            </a:r>
            <a:br>
              <a:rPr b="1"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Jesus, Lamb of God </a:t>
            </a:r>
            <a:br>
              <a:rPr b="1"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Worthy is Your name  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66050" y="0"/>
            <a:ext cx="8520600" cy="4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4/6</a:t>
            </a:r>
            <a:endParaRPr/>
          </a:p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311700" y="656800"/>
            <a:ext cx="8520600" cy="42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3016">
                <a:solidFill>
                  <a:schemeClr val="dk1"/>
                </a:solidFill>
              </a:rPr>
            </a:br>
            <a:r>
              <a:rPr b="1" lang="en" sz="3850">
                <a:solidFill>
                  <a:schemeClr val="dk1"/>
                </a:solidFill>
              </a:rPr>
              <a:t>你洗淨我一切罪孽</a:t>
            </a:r>
            <a:br>
              <a:rPr b="1" lang="en" sz="3850">
                <a:solidFill>
                  <a:schemeClr val="dk1"/>
                </a:solidFill>
              </a:rPr>
            </a:br>
            <a:r>
              <a:rPr b="1" lang="en" sz="3850">
                <a:solidFill>
                  <a:schemeClr val="dk1"/>
                </a:solidFill>
              </a:rPr>
              <a:t>挪去我所有的羞愧</a:t>
            </a:r>
            <a:br>
              <a:rPr b="1" lang="en" sz="3850">
                <a:solidFill>
                  <a:schemeClr val="dk1"/>
                </a:solidFill>
              </a:rPr>
            </a:br>
            <a:r>
              <a:rPr b="1" lang="en" sz="3850">
                <a:solidFill>
                  <a:schemeClr val="dk1"/>
                </a:solidFill>
              </a:rPr>
              <a:t>你是我的一切 </a:t>
            </a:r>
            <a:endParaRPr b="1" sz="38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16">
                <a:solidFill>
                  <a:schemeClr val="dk1"/>
                </a:solidFill>
              </a:rPr>
              <a:t>Taking my sin, my cross, my shame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16">
                <a:solidFill>
                  <a:schemeClr val="dk1"/>
                </a:solidFill>
              </a:rPr>
              <a:t>Rising again, I bless Your name</a:t>
            </a:r>
            <a:endParaRPr sz="3016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16">
                <a:solidFill>
                  <a:schemeClr val="dk1"/>
                </a:solidFill>
              </a:rPr>
              <a:t>You are my all in all</a:t>
            </a:r>
            <a:endParaRPr sz="3016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0" y="319575"/>
            <a:ext cx="8520600" cy="147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Verdana"/>
                <a:ea typeface="Verdana"/>
                <a:cs typeface="Verdana"/>
                <a:sym typeface="Verdana"/>
              </a:rPr>
              <a:t>勝過試探</a:t>
            </a:r>
            <a:endParaRPr b="1" sz="4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88">
                <a:latin typeface="Verdana"/>
                <a:ea typeface="Verdana"/>
                <a:cs typeface="Verdana"/>
                <a:sym typeface="Verdana"/>
              </a:rPr>
              <a:t>Overcome the Temptation</a:t>
            </a:r>
            <a:endParaRPr sz="3688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24525" y="2452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馬太 4：1-11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355200" y="216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5/6</a:t>
            </a:r>
            <a:endParaRPr/>
          </a:p>
        </p:txBody>
      </p:sp>
      <p:sp>
        <p:nvSpPr>
          <p:cNvPr id="168" name="Google Shape;16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When I fall down, You pick me up</a:t>
            </a:r>
            <a:br>
              <a:rPr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當我失腳你扶起我</a:t>
            </a:r>
            <a:br>
              <a:rPr lang="en" sz="3000">
                <a:solidFill>
                  <a:schemeClr val="dk1"/>
                </a:solidFill>
              </a:rPr>
            </a:br>
            <a:r>
              <a:rPr lang="en" sz="3000">
                <a:solidFill>
                  <a:schemeClr val="dk1"/>
                </a:solidFill>
              </a:rPr>
              <a:t>When I am dry, You fill my cup</a:t>
            </a:r>
            <a:br>
              <a:rPr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當我飢渴你充滿我</a:t>
            </a:r>
            <a:br>
              <a:rPr lang="en" sz="3000">
                <a:solidFill>
                  <a:schemeClr val="dk1"/>
                </a:solidFill>
              </a:rPr>
            </a:br>
            <a:r>
              <a:rPr lang="en" sz="3000">
                <a:solidFill>
                  <a:schemeClr val="dk1"/>
                </a:solidFill>
              </a:rPr>
              <a:t>You are my all in all</a:t>
            </a:r>
            <a:br>
              <a:rPr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你是我的一切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311700" y="151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6/6</a:t>
            </a:r>
            <a:endParaRPr/>
          </a:p>
        </p:txBody>
      </p:sp>
      <p:sp>
        <p:nvSpPr>
          <p:cNvPr id="174" name="Google Shape;174;p33"/>
          <p:cNvSpPr txBox="1"/>
          <p:nvPr>
            <p:ph idx="1" type="body"/>
          </p:nvPr>
        </p:nvSpPr>
        <p:spPr>
          <a:xfrm>
            <a:off x="311700" y="1130725"/>
            <a:ext cx="8520600" cy="39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50">
                <a:solidFill>
                  <a:schemeClr val="dk1"/>
                </a:solidFill>
              </a:rPr>
              <a:t>耶穌 神羔羊 配得大讚美</a:t>
            </a:r>
            <a:endParaRPr b="1" sz="38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850">
                <a:solidFill>
                  <a:schemeClr val="dk1"/>
                </a:solidFill>
              </a:rPr>
              <a:t>耶穌 神羔羊 配得大讚美</a:t>
            </a:r>
            <a:endParaRPr b="1" sz="38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Jesus, Lamb of God </a:t>
            </a:r>
            <a:br>
              <a:rPr b="1"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Worthy is Your name </a:t>
            </a:r>
            <a:br>
              <a:rPr b="1"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Jesus, Lamb of God </a:t>
            </a:r>
            <a:br>
              <a:rPr b="1" lang="en" sz="3000">
                <a:solidFill>
                  <a:schemeClr val="dk1"/>
                </a:solidFill>
              </a:rPr>
            </a:br>
            <a:r>
              <a:rPr b="1" lang="en" sz="3000">
                <a:solidFill>
                  <a:schemeClr val="dk1"/>
                </a:solidFill>
              </a:rPr>
              <a:t>Worthy is Your name  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205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馬太 4：1-11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037400"/>
            <a:ext cx="4605600" cy="3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當時、耶穌被聖靈引到曠野、受魔鬼的試探。 </a:t>
            </a:r>
            <a:br>
              <a:rPr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他禁食四十晝夜、後來就餓了。 </a:t>
            </a:r>
            <a:br>
              <a:rPr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那試探人的進前來、對他說、你若是神的兒子、可以吩咐這些石頭變成食物。 </a:t>
            </a:r>
            <a:br>
              <a:rPr lang="en" sz="2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9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2" type="body"/>
          </p:nvPr>
        </p:nvSpPr>
        <p:spPr>
          <a:xfrm>
            <a:off x="5341400" y="1152475"/>
            <a:ext cx="3491100" cy="41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Then Jesus was led by the Spirit into the wilderness to be tempted[a] by the devil.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2 After fasting forty days and forty nights, he was hungry.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3 The tempter came to him and said, “If you are the Son of God, tell these stones to become bread.”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4377300" cy="3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 耶穌卻回答說、經上記著說、『人活著、不是單靠食物、乃是靠　神口裡所出的一切話。』 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 魔鬼就帶他進了聖城、叫他站在殿頂上、</a:t>
            </a:r>
            <a:endParaRPr/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4832400" y="1152475"/>
            <a:ext cx="3999900" cy="3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 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Jesus answered, “It is written: ‘Man shall not live on bread alone, but on every word that comes from the mouth of God.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616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 </a:t>
            </a:r>
            <a:r>
              <a:rPr lang="en" sz="2616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Then the devil took him to the holy city and had him stand on the highest point of the temple.</a:t>
            </a:r>
            <a:endParaRPr sz="2616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64425"/>
            <a:ext cx="8520600" cy="2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722050"/>
            <a:ext cx="4398900" cy="42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 對他說、你若是神的兒子、可以跳下去．因為經上記著說、『主要為你吩咐他的使者、用手托著你、免得你的腳碰在石頭上。』 </a:t>
            </a:r>
            <a:b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 耶穌對他說、經上又記著說、『不可試探主你的　神。』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832400" y="635050"/>
            <a:ext cx="3999900" cy="40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highlight>
                  <a:srgbClr val="FFFFFF"/>
                </a:highlight>
              </a:rPr>
              <a:t>6 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“If you are the Son of God,” he said, “throw yourself down. For it is written:“‘He will command his angels concerning you,  and they will lift you up in their hands,</a:t>
            </a:r>
            <a:b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    so that you will not strike your foot against a stone.’”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highlight>
                  <a:srgbClr val="FFFFFF"/>
                </a:highlight>
              </a:rPr>
              <a:t>7 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Jesus answered him, “It is also written: ‘Do not put the Lord your God to the test.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64425"/>
            <a:ext cx="85206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689425"/>
            <a:ext cx="3999900" cy="42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 魔鬼又帶他上了一座最高的山、將世上的萬國、與萬國的榮華、都指給他看、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 對他說、你若俯伏拜我、我就把這一切都賜給你。 </a:t>
            </a:r>
            <a:endParaRPr/>
          </a:p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4832400" y="602425"/>
            <a:ext cx="3999900" cy="39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 </a:t>
            </a: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Again, the devil took him to a very high mountain and showed him all the kingdoms of the world and their splendor. 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9 </a:t>
            </a: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“All this I will give you,” he said, “if you will bow down and worship me.”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7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841675"/>
            <a:ext cx="3999900" cy="41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 耶穌說、撒但退去罷。〔撒但 就是抵擋的意思乃魔鬼的別名〕因為經上記著說、『當拜主你的　神、單要事奉他。』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 於是魔鬼離了耶穌 、有天使來伺候他。</a:t>
            </a:r>
            <a:endParaRPr sz="2600"/>
          </a:p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832400" y="841675"/>
            <a:ext cx="3999900" cy="3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Jesus said to him, “Away from me, Satan! For it is written: ‘Worship the Lord your God, and serve him only.’”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11 </a:t>
            </a: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Then the devil left him, and angels came and attended him.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ctrTitle"/>
          </p:nvPr>
        </p:nvSpPr>
        <p:spPr>
          <a:xfrm>
            <a:off x="311700" y="711950"/>
            <a:ext cx="8520600" cy="144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22860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22860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28612"/>
              <a:buFont typeface="Arial"/>
              <a:buNone/>
            </a:pPr>
            <a:r>
              <a:rPr b="1" lang="en" sz="3844">
                <a:latin typeface="Roboto"/>
                <a:ea typeface="Roboto"/>
                <a:cs typeface="Roboto"/>
                <a:sym typeface="Roboto"/>
              </a:rPr>
              <a:t>神的兒女   vs    平凡人</a:t>
            </a:r>
            <a:endParaRPr b="1" sz="3844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11700" y="2834125"/>
            <a:ext cx="8520600" cy="14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2860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迷惑你的自我價值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22860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Confuse your self-esteem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400">
                <a:latin typeface="Roboto"/>
                <a:ea typeface="Roboto"/>
                <a:cs typeface="Roboto"/>
                <a:sym typeface="Roboto"/>
              </a:rPr>
              <a:t>生命的力量是靠著神的話語</a:t>
            </a:r>
            <a:endParaRPr b="1" sz="3400">
              <a:latin typeface="Roboto"/>
              <a:ea typeface="Roboto"/>
              <a:cs typeface="Roboto"/>
              <a:sym typeface="Roboto"/>
            </a:endParaRPr>
          </a:p>
          <a:p>
            <a:pPr indent="22860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latin typeface="Roboto"/>
                <a:ea typeface="Roboto"/>
                <a:cs typeface="Roboto"/>
                <a:sym typeface="Roboto"/>
              </a:rPr>
              <a:t>Living Power comes from The Living Word of God.</a:t>
            </a:r>
            <a:endParaRPr b="1"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